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4C4FB-D4C2-4FEC-A962-D0D4016457F4}" type="datetimeFigureOut">
              <a:rPr lang="en-US" smtClean="0"/>
              <a:t>3/11/2014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A2DC80-B6AA-4E7D-93FE-394ABFE34D3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1895129" y="758051"/>
            <a:ext cx="5514370" cy="1043545"/>
            <a:chOff x="1895129" y="758051"/>
            <a:chExt cx="5514370" cy="1043545"/>
          </a:xfrm>
        </p:grpSpPr>
        <p:sp>
          <p:nvSpPr>
            <p:cNvPr id="2" name="Freeform 1"/>
            <p:cNvSpPr/>
            <p:nvPr/>
          </p:nvSpPr>
          <p:spPr>
            <a:xfrm>
              <a:off x="1895129" y="831751"/>
              <a:ext cx="612632" cy="821224"/>
            </a:xfrm>
            <a:custGeom>
              <a:avLst/>
              <a:gdLst/>
              <a:ahLst/>
              <a:cxnLst/>
              <a:rect l="0" t="0" r="0" b="0"/>
              <a:pathLst>
                <a:path w="612632" h="821224">
                  <a:moveTo>
                    <a:pt x="0" y="0"/>
                  </a:moveTo>
                  <a:lnTo>
                    <a:pt x="58617" y="0"/>
                  </a:lnTo>
                  <a:lnTo>
                    <a:pt x="121196" y="0"/>
                  </a:lnTo>
                  <a:lnTo>
                    <a:pt x="173690" y="0"/>
                  </a:lnTo>
                  <a:lnTo>
                    <a:pt x="233178" y="0"/>
                  </a:lnTo>
                  <a:lnTo>
                    <a:pt x="292918" y="1170"/>
                  </a:lnTo>
                  <a:lnTo>
                    <a:pt x="344804" y="7235"/>
                  </a:lnTo>
                  <a:lnTo>
                    <a:pt x="387603" y="9065"/>
                  </a:lnTo>
                  <a:lnTo>
                    <a:pt x="430801" y="9878"/>
                  </a:lnTo>
                  <a:lnTo>
                    <a:pt x="491463" y="10335"/>
                  </a:lnTo>
                  <a:lnTo>
                    <a:pt x="543362" y="10471"/>
                  </a:lnTo>
                  <a:lnTo>
                    <a:pt x="602820" y="4928"/>
                  </a:lnTo>
                  <a:lnTo>
                    <a:pt x="610110" y="7964"/>
                  </a:lnTo>
                  <a:lnTo>
                    <a:pt x="612631" y="14668"/>
                  </a:lnTo>
                  <a:lnTo>
                    <a:pt x="605454" y="53460"/>
                  </a:lnTo>
                  <a:lnTo>
                    <a:pt x="577921" y="103298"/>
                  </a:lnTo>
                  <a:lnTo>
                    <a:pt x="545176" y="166634"/>
                  </a:lnTo>
                  <a:lnTo>
                    <a:pt x="505988" y="230000"/>
                  </a:lnTo>
                  <a:lnTo>
                    <a:pt x="476421" y="284055"/>
                  </a:lnTo>
                  <a:lnTo>
                    <a:pt x="436219" y="342473"/>
                  </a:lnTo>
                  <a:lnTo>
                    <a:pt x="408553" y="399429"/>
                  </a:lnTo>
                  <a:lnTo>
                    <a:pt x="382481" y="461044"/>
                  </a:lnTo>
                  <a:lnTo>
                    <a:pt x="350481" y="524516"/>
                  </a:lnTo>
                  <a:lnTo>
                    <a:pt x="324127" y="578816"/>
                  </a:lnTo>
                  <a:lnTo>
                    <a:pt x="295524" y="642216"/>
                  </a:lnTo>
                  <a:lnTo>
                    <a:pt x="268941" y="696048"/>
                  </a:lnTo>
                  <a:lnTo>
                    <a:pt x="240556" y="756588"/>
                  </a:lnTo>
                  <a:lnTo>
                    <a:pt x="213017" y="804262"/>
                  </a:lnTo>
                  <a:lnTo>
                    <a:pt x="200042" y="821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32082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85410" y="842751"/>
              <a:ext cx="540362" cy="725324"/>
            </a:xfrm>
            <a:custGeom>
              <a:avLst/>
              <a:gdLst/>
              <a:ahLst/>
              <a:cxnLst/>
              <a:rect l="0" t="0" r="0" b="0"/>
              <a:pathLst>
                <a:path w="540362" h="725324">
                  <a:moveTo>
                    <a:pt x="357367" y="20585"/>
                  </a:moveTo>
                  <a:lnTo>
                    <a:pt x="314675" y="17466"/>
                  </a:lnTo>
                  <a:lnTo>
                    <a:pt x="254129" y="9863"/>
                  </a:lnTo>
                  <a:lnTo>
                    <a:pt x="199150" y="1916"/>
                  </a:lnTo>
                  <a:lnTo>
                    <a:pt x="143230" y="0"/>
                  </a:lnTo>
                  <a:lnTo>
                    <a:pt x="87124" y="791"/>
                  </a:lnTo>
                  <a:lnTo>
                    <a:pt x="46188" y="9131"/>
                  </a:lnTo>
                  <a:lnTo>
                    <a:pt x="22533" y="19784"/>
                  </a:lnTo>
                  <a:lnTo>
                    <a:pt x="14821" y="29410"/>
                  </a:lnTo>
                  <a:lnTo>
                    <a:pt x="6253" y="55703"/>
                  </a:lnTo>
                  <a:lnTo>
                    <a:pt x="1429" y="103390"/>
                  </a:lnTo>
                  <a:lnTo>
                    <a:pt x="0" y="154565"/>
                  </a:lnTo>
                  <a:lnTo>
                    <a:pt x="6752" y="215853"/>
                  </a:lnTo>
                  <a:lnTo>
                    <a:pt x="12419" y="273020"/>
                  </a:lnTo>
                  <a:lnTo>
                    <a:pt x="15713" y="301234"/>
                  </a:lnTo>
                  <a:lnTo>
                    <a:pt x="13331" y="335238"/>
                  </a:lnTo>
                  <a:lnTo>
                    <a:pt x="14536" y="335638"/>
                  </a:lnTo>
                  <a:lnTo>
                    <a:pt x="16509" y="332396"/>
                  </a:lnTo>
                  <a:lnTo>
                    <a:pt x="64071" y="297173"/>
                  </a:lnTo>
                  <a:lnTo>
                    <a:pt x="107319" y="278034"/>
                  </a:lnTo>
                  <a:lnTo>
                    <a:pt x="166642" y="266108"/>
                  </a:lnTo>
                  <a:lnTo>
                    <a:pt x="209609" y="266858"/>
                  </a:lnTo>
                  <a:lnTo>
                    <a:pt x="266049" y="277592"/>
                  </a:lnTo>
                  <a:lnTo>
                    <a:pt x="321088" y="299383"/>
                  </a:lnTo>
                  <a:lnTo>
                    <a:pt x="383395" y="333134"/>
                  </a:lnTo>
                  <a:lnTo>
                    <a:pt x="442570" y="380652"/>
                  </a:lnTo>
                  <a:lnTo>
                    <a:pt x="497393" y="435588"/>
                  </a:lnTo>
                  <a:lnTo>
                    <a:pt x="517529" y="465253"/>
                  </a:lnTo>
                  <a:lnTo>
                    <a:pt x="539231" y="524661"/>
                  </a:lnTo>
                  <a:lnTo>
                    <a:pt x="540361" y="546436"/>
                  </a:lnTo>
                  <a:lnTo>
                    <a:pt x="531554" y="589011"/>
                  </a:lnTo>
                  <a:lnTo>
                    <a:pt x="516343" y="620676"/>
                  </a:lnTo>
                  <a:lnTo>
                    <a:pt x="458804" y="676449"/>
                  </a:lnTo>
                  <a:lnTo>
                    <a:pt x="428756" y="696627"/>
                  </a:lnTo>
                  <a:lnTo>
                    <a:pt x="377274" y="714518"/>
                  </a:lnTo>
                  <a:lnTo>
                    <a:pt x="316455" y="723728"/>
                  </a:lnTo>
                  <a:lnTo>
                    <a:pt x="265436" y="725323"/>
                  </a:lnTo>
                  <a:lnTo>
                    <a:pt x="205370" y="717457"/>
                  </a:lnTo>
                  <a:lnTo>
                    <a:pt x="141989" y="701228"/>
                  </a:lnTo>
                  <a:lnTo>
                    <a:pt x="82285" y="678641"/>
                  </a:lnTo>
                  <a:lnTo>
                    <a:pt x="62569" y="673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42901" y="1168663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3843" y="14654"/>
                  </a:lnTo>
                  <a:lnTo>
                    <a:pt x="26321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44621" y="821222"/>
              <a:ext cx="451131" cy="718929"/>
            </a:xfrm>
            <a:custGeom>
              <a:avLst/>
              <a:gdLst/>
              <a:ahLst/>
              <a:cxnLst/>
              <a:rect l="0" t="0" r="0" b="0"/>
              <a:pathLst>
                <a:path w="451131" h="718929">
                  <a:moveTo>
                    <a:pt x="61576" y="0"/>
                  </a:moveTo>
                  <a:lnTo>
                    <a:pt x="60406" y="44367"/>
                  </a:lnTo>
                  <a:lnTo>
                    <a:pt x="54340" y="103093"/>
                  </a:lnTo>
                  <a:lnTo>
                    <a:pt x="52023" y="152859"/>
                  </a:lnTo>
                  <a:lnTo>
                    <a:pt x="50167" y="202959"/>
                  </a:lnTo>
                  <a:lnTo>
                    <a:pt x="42771" y="265522"/>
                  </a:lnTo>
                  <a:lnTo>
                    <a:pt x="35374" y="328270"/>
                  </a:lnTo>
                  <a:lnTo>
                    <a:pt x="31054" y="386894"/>
                  </a:lnTo>
                  <a:lnTo>
                    <a:pt x="29135" y="435300"/>
                  </a:lnTo>
                  <a:lnTo>
                    <a:pt x="21719" y="494170"/>
                  </a:lnTo>
                  <a:lnTo>
                    <a:pt x="19908" y="550860"/>
                  </a:lnTo>
                  <a:lnTo>
                    <a:pt x="12314" y="607118"/>
                  </a:lnTo>
                  <a:lnTo>
                    <a:pt x="6482" y="660171"/>
                  </a:lnTo>
                  <a:lnTo>
                    <a:pt x="0" y="710382"/>
                  </a:lnTo>
                  <a:lnTo>
                    <a:pt x="2978" y="716913"/>
                  </a:lnTo>
                  <a:lnTo>
                    <a:pt x="8473" y="718928"/>
                  </a:lnTo>
                  <a:lnTo>
                    <a:pt x="25106" y="714927"/>
                  </a:lnTo>
                  <a:lnTo>
                    <a:pt x="77032" y="693295"/>
                  </a:lnTo>
                  <a:lnTo>
                    <a:pt x="126206" y="676474"/>
                  </a:lnTo>
                  <a:lnTo>
                    <a:pt x="184046" y="660310"/>
                  </a:lnTo>
                  <a:lnTo>
                    <a:pt x="235123" y="649413"/>
                  </a:lnTo>
                  <a:lnTo>
                    <a:pt x="297284" y="642486"/>
                  </a:lnTo>
                  <a:lnTo>
                    <a:pt x="355525" y="627771"/>
                  </a:lnTo>
                  <a:lnTo>
                    <a:pt x="417238" y="618930"/>
                  </a:lnTo>
                  <a:lnTo>
                    <a:pt x="451130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16725" y="108443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6" y="14654"/>
                  </a:lnTo>
                  <a:lnTo>
                    <a:pt x="68317" y="27028"/>
                  </a:lnTo>
                  <a:lnTo>
                    <a:pt x="15228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37782" y="758051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8696" y="17959"/>
                  </a:lnTo>
                  <a:lnTo>
                    <a:pt x="167288" y="31667"/>
                  </a:lnTo>
                  <a:lnTo>
                    <a:pt x="106484" y="45640"/>
                  </a:lnTo>
                  <a:lnTo>
                    <a:pt x="55468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62935" y="1210777"/>
              <a:ext cx="226693" cy="221099"/>
            </a:xfrm>
            <a:custGeom>
              <a:avLst/>
              <a:gdLst/>
              <a:ahLst/>
              <a:cxnLst/>
              <a:rect l="0" t="0" r="0" b="0"/>
              <a:pathLst>
                <a:path w="226693" h="221099">
                  <a:moveTo>
                    <a:pt x="185500" y="0"/>
                  </a:moveTo>
                  <a:lnTo>
                    <a:pt x="122072" y="17958"/>
                  </a:lnTo>
                  <a:lnTo>
                    <a:pt x="64063" y="35149"/>
                  </a:lnTo>
                  <a:lnTo>
                    <a:pt x="19183" y="57549"/>
                  </a:lnTo>
                  <a:lnTo>
                    <a:pt x="2007" y="70811"/>
                  </a:lnTo>
                  <a:lnTo>
                    <a:pt x="0" y="76453"/>
                  </a:lnTo>
                  <a:lnTo>
                    <a:pt x="2172" y="81384"/>
                  </a:lnTo>
                  <a:lnTo>
                    <a:pt x="7129" y="85842"/>
                  </a:lnTo>
                  <a:lnTo>
                    <a:pt x="25115" y="90794"/>
                  </a:lnTo>
                  <a:lnTo>
                    <a:pt x="74790" y="99563"/>
                  </a:lnTo>
                  <a:lnTo>
                    <a:pt x="136899" y="113730"/>
                  </a:lnTo>
                  <a:lnTo>
                    <a:pt x="192320" y="137845"/>
                  </a:lnTo>
                  <a:lnTo>
                    <a:pt x="213098" y="152511"/>
                  </a:lnTo>
                  <a:lnTo>
                    <a:pt x="226231" y="170728"/>
                  </a:lnTo>
                  <a:lnTo>
                    <a:pt x="226692" y="179329"/>
                  </a:lnTo>
                  <a:lnTo>
                    <a:pt x="223490" y="187403"/>
                  </a:lnTo>
                  <a:lnTo>
                    <a:pt x="217846" y="195125"/>
                  </a:lnTo>
                  <a:lnTo>
                    <a:pt x="202216" y="206825"/>
                  </a:lnTo>
                  <a:lnTo>
                    <a:pt x="182400" y="214755"/>
                  </a:lnTo>
                  <a:lnTo>
                    <a:pt x="128432" y="219845"/>
                  </a:lnTo>
                  <a:lnTo>
                    <a:pt x="88262" y="220727"/>
                  </a:lnTo>
                  <a:lnTo>
                    <a:pt x="5915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40145" y="905450"/>
              <a:ext cx="39918" cy="526426"/>
            </a:xfrm>
            <a:custGeom>
              <a:avLst/>
              <a:gdLst/>
              <a:ahLst/>
              <a:cxnLst/>
              <a:rect l="0" t="0" r="0" b="0"/>
              <a:pathLst>
                <a:path w="39918" h="526426">
                  <a:moveTo>
                    <a:pt x="39917" y="0"/>
                  </a:moveTo>
                  <a:lnTo>
                    <a:pt x="25263" y="62093"/>
                  </a:lnTo>
                  <a:lnTo>
                    <a:pt x="15168" y="116794"/>
                  </a:lnTo>
                  <a:lnTo>
                    <a:pt x="10357" y="168097"/>
                  </a:lnTo>
                  <a:lnTo>
                    <a:pt x="8731" y="228523"/>
                  </a:lnTo>
                  <a:lnTo>
                    <a:pt x="8450" y="277241"/>
                  </a:lnTo>
                  <a:lnTo>
                    <a:pt x="8366" y="325341"/>
                  </a:lnTo>
                  <a:lnTo>
                    <a:pt x="7172" y="385216"/>
                  </a:lnTo>
                  <a:lnTo>
                    <a:pt x="0" y="442380"/>
                  </a:lnTo>
                  <a:lnTo>
                    <a:pt x="1573" y="481246"/>
                  </a:lnTo>
                  <a:lnTo>
                    <a:pt x="8332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69492" y="1116020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53275" y="3120"/>
                  </a:lnTo>
                  <a:lnTo>
                    <a:pt x="193977" y="8334"/>
                  </a:lnTo>
                  <a:lnTo>
                    <a:pt x="137023" y="12998"/>
                  </a:lnTo>
                  <a:lnTo>
                    <a:pt x="75159" y="19465"/>
                  </a:lnTo>
                  <a:lnTo>
                    <a:pt x="13132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27461" y="1263419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37989" y="1105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32746" y="1239008"/>
              <a:ext cx="353569" cy="224454"/>
            </a:xfrm>
            <a:custGeom>
              <a:avLst/>
              <a:gdLst/>
              <a:ahLst/>
              <a:cxnLst/>
              <a:rect l="0" t="0" r="0" b="0"/>
              <a:pathLst>
                <a:path w="353569" h="224454">
                  <a:moveTo>
                    <a:pt x="0" y="55997"/>
                  </a:moveTo>
                  <a:lnTo>
                    <a:pt x="17958" y="119424"/>
                  </a:lnTo>
                  <a:lnTo>
                    <a:pt x="28546" y="164452"/>
                  </a:lnTo>
                  <a:lnTo>
                    <a:pt x="30235" y="181408"/>
                  </a:lnTo>
                  <a:lnTo>
                    <a:pt x="30985" y="173346"/>
                  </a:lnTo>
                  <a:lnTo>
                    <a:pt x="20053" y="117059"/>
                  </a:lnTo>
                  <a:lnTo>
                    <a:pt x="12409" y="57010"/>
                  </a:lnTo>
                  <a:lnTo>
                    <a:pt x="17603" y="29541"/>
                  </a:lnTo>
                  <a:lnTo>
                    <a:pt x="22264" y="17303"/>
                  </a:lnTo>
                  <a:lnTo>
                    <a:pt x="30050" y="9144"/>
                  </a:lnTo>
                  <a:lnTo>
                    <a:pt x="51180" y="78"/>
                  </a:lnTo>
                  <a:lnTo>
                    <a:pt x="61026" y="0"/>
                  </a:lnTo>
                  <a:lnTo>
                    <a:pt x="78205" y="6153"/>
                  </a:lnTo>
                  <a:lnTo>
                    <a:pt x="115533" y="37572"/>
                  </a:lnTo>
                  <a:lnTo>
                    <a:pt x="143530" y="77574"/>
                  </a:lnTo>
                  <a:lnTo>
                    <a:pt x="160672" y="119271"/>
                  </a:lnTo>
                  <a:lnTo>
                    <a:pt x="160927" y="123916"/>
                  </a:lnTo>
                  <a:lnTo>
                    <a:pt x="158757" y="124673"/>
                  </a:lnTo>
                  <a:lnTo>
                    <a:pt x="154971" y="122838"/>
                  </a:lnTo>
                  <a:lnTo>
                    <a:pt x="138464" y="97898"/>
                  </a:lnTo>
                  <a:lnTo>
                    <a:pt x="134849" y="76959"/>
                  </a:lnTo>
                  <a:lnTo>
                    <a:pt x="135522" y="66462"/>
                  </a:lnTo>
                  <a:lnTo>
                    <a:pt x="142510" y="48560"/>
                  </a:lnTo>
                  <a:lnTo>
                    <a:pt x="147649" y="40510"/>
                  </a:lnTo>
                  <a:lnTo>
                    <a:pt x="162718" y="28447"/>
                  </a:lnTo>
                  <a:lnTo>
                    <a:pt x="171649" y="23592"/>
                  </a:lnTo>
                  <a:lnTo>
                    <a:pt x="197171" y="21318"/>
                  </a:lnTo>
                  <a:lnTo>
                    <a:pt x="241305" y="29734"/>
                  </a:lnTo>
                  <a:lnTo>
                    <a:pt x="268684" y="41985"/>
                  </a:lnTo>
                  <a:lnTo>
                    <a:pt x="302657" y="68613"/>
                  </a:lnTo>
                  <a:lnTo>
                    <a:pt x="343117" y="125032"/>
                  </a:lnTo>
                  <a:lnTo>
                    <a:pt x="353568" y="165489"/>
                  </a:lnTo>
                  <a:lnTo>
                    <a:pt x="351075" y="201523"/>
                  </a:lnTo>
                  <a:lnTo>
                    <a:pt x="345936" y="214262"/>
                  </a:lnTo>
                  <a:lnTo>
                    <a:pt x="336911" y="224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87676" y="1249835"/>
              <a:ext cx="271537" cy="237312"/>
            </a:xfrm>
            <a:custGeom>
              <a:avLst/>
              <a:gdLst/>
              <a:ahLst/>
              <a:cxnLst/>
              <a:rect l="0" t="0" r="0" b="0"/>
              <a:pathLst>
                <a:path w="271537" h="237312">
                  <a:moveTo>
                    <a:pt x="176780" y="129398"/>
                  </a:moveTo>
                  <a:lnTo>
                    <a:pt x="182369" y="112630"/>
                  </a:lnTo>
                  <a:lnTo>
                    <a:pt x="180256" y="79846"/>
                  </a:lnTo>
                  <a:lnTo>
                    <a:pt x="166631" y="46085"/>
                  </a:lnTo>
                  <a:lnTo>
                    <a:pt x="147776" y="19445"/>
                  </a:lnTo>
                  <a:lnTo>
                    <a:pt x="121782" y="2323"/>
                  </a:lnTo>
                  <a:lnTo>
                    <a:pt x="102034" y="0"/>
                  </a:lnTo>
                  <a:lnTo>
                    <a:pt x="91854" y="1019"/>
                  </a:lnTo>
                  <a:lnTo>
                    <a:pt x="71185" y="11509"/>
                  </a:lnTo>
                  <a:lnTo>
                    <a:pt x="29320" y="52429"/>
                  </a:lnTo>
                  <a:lnTo>
                    <a:pt x="8956" y="91904"/>
                  </a:lnTo>
                  <a:lnTo>
                    <a:pt x="0" y="148334"/>
                  </a:lnTo>
                  <a:lnTo>
                    <a:pt x="788" y="194020"/>
                  </a:lnTo>
                  <a:lnTo>
                    <a:pt x="9264" y="215051"/>
                  </a:lnTo>
                  <a:lnTo>
                    <a:pt x="23950" y="229077"/>
                  </a:lnTo>
                  <a:lnTo>
                    <a:pt x="32779" y="234455"/>
                  </a:lnTo>
                  <a:lnTo>
                    <a:pt x="51948" y="237311"/>
                  </a:lnTo>
                  <a:lnTo>
                    <a:pt x="72166" y="233511"/>
                  </a:lnTo>
                  <a:lnTo>
                    <a:pt x="92850" y="224023"/>
                  </a:lnTo>
                  <a:lnTo>
                    <a:pt x="118636" y="199939"/>
                  </a:lnTo>
                  <a:lnTo>
                    <a:pt x="152341" y="150039"/>
                  </a:lnTo>
                  <a:lnTo>
                    <a:pt x="160069" y="128043"/>
                  </a:lnTo>
                  <a:lnTo>
                    <a:pt x="163503" y="102669"/>
                  </a:lnTo>
                  <a:lnTo>
                    <a:pt x="163249" y="99880"/>
                  </a:lnTo>
                  <a:lnTo>
                    <a:pt x="159848" y="112380"/>
                  </a:lnTo>
                  <a:lnTo>
                    <a:pt x="164943" y="158488"/>
                  </a:lnTo>
                  <a:lnTo>
                    <a:pt x="175092" y="190660"/>
                  </a:lnTo>
                  <a:lnTo>
                    <a:pt x="193568" y="215530"/>
                  </a:lnTo>
                  <a:lnTo>
                    <a:pt x="211147" y="230460"/>
                  </a:lnTo>
                  <a:lnTo>
                    <a:pt x="220748" y="234207"/>
                  </a:lnTo>
                  <a:lnTo>
                    <a:pt x="271536" y="234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85561" y="1031792"/>
              <a:ext cx="21052" cy="505369"/>
            </a:xfrm>
            <a:custGeom>
              <a:avLst/>
              <a:gdLst/>
              <a:ahLst/>
              <a:cxnLst/>
              <a:rect l="0" t="0" r="0" b="0"/>
              <a:pathLst>
                <a:path w="21052" h="505369">
                  <a:moveTo>
                    <a:pt x="21051" y="0"/>
                  </a:moveTo>
                  <a:lnTo>
                    <a:pt x="6397" y="55141"/>
                  </a:lnTo>
                  <a:lnTo>
                    <a:pt x="1258" y="115614"/>
                  </a:lnTo>
                  <a:lnTo>
                    <a:pt x="369" y="176066"/>
                  </a:lnTo>
                  <a:lnTo>
                    <a:pt x="105" y="225173"/>
                  </a:lnTo>
                  <a:lnTo>
                    <a:pt x="16" y="283688"/>
                  </a:lnTo>
                  <a:lnTo>
                    <a:pt x="0" y="332450"/>
                  </a:lnTo>
                  <a:lnTo>
                    <a:pt x="5584" y="395043"/>
                  </a:lnTo>
                  <a:lnTo>
                    <a:pt x="9547" y="455673"/>
                  </a:lnTo>
                  <a:lnTo>
                    <a:pt x="10522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17098" y="1252891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67848" y="8333"/>
                  </a:lnTo>
                  <a:lnTo>
                    <a:pt x="205247" y="10095"/>
                  </a:lnTo>
                  <a:lnTo>
                    <a:pt x="145822" y="10400"/>
                  </a:lnTo>
                  <a:lnTo>
                    <a:pt x="94940" y="10490"/>
                  </a:lnTo>
                  <a:lnTo>
                    <a:pt x="32996" y="188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06653" y="1368704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38238" y="122130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75109" y="1314338"/>
              <a:ext cx="197642" cy="222823"/>
            </a:xfrm>
            <a:custGeom>
              <a:avLst/>
              <a:gdLst/>
              <a:ahLst/>
              <a:cxnLst/>
              <a:rect l="0" t="0" r="0" b="0"/>
              <a:pathLst>
                <a:path w="197642" h="222823">
                  <a:moveTo>
                    <a:pt x="0" y="85952"/>
                  </a:moveTo>
                  <a:lnTo>
                    <a:pt x="8333" y="123430"/>
                  </a:lnTo>
                  <a:lnTo>
                    <a:pt x="10095" y="174853"/>
                  </a:lnTo>
                  <a:lnTo>
                    <a:pt x="9070" y="179144"/>
                  </a:lnTo>
                  <a:lnTo>
                    <a:pt x="7216" y="177326"/>
                  </a:lnTo>
                  <a:lnTo>
                    <a:pt x="3207" y="162827"/>
                  </a:lnTo>
                  <a:lnTo>
                    <a:pt x="633" y="112272"/>
                  </a:lnTo>
                  <a:lnTo>
                    <a:pt x="2620" y="82442"/>
                  </a:lnTo>
                  <a:lnTo>
                    <a:pt x="22960" y="34696"/>
                  </a:lnTo>
                  <a:lnTo>
                    <a:pt x="29344" y="23705"/>
                  </a:lnTo>
                  <a:lnTo>
                    <a:pt x="48917" y="8374"/>
                  </a:lnTo>
                  <a:lnTo>
                    <a:pt x="72043" y="0"/>
                  </a:lnTo>
                  <a:lnTo>
                    <a:pt x="94021" y="178"/>
                  </a:lnTo>
                  <a:lnTo>
                    <a:pt x="115486" y="10395"/>
                  </a:lnTo>
                  <a:lnTo>
                    <a:pt x="144181" y="35879"/>
                  </a:lnTo>
                  <a:lnTo>
                    <a:pt x="174839" y="70342"/>
                  </a:lnTo>
                  <a:lnTo>
                    <a:pt x="182991" y="94612"/>
                  </a:lnTo>
                  <a:lnTo>
                    <a:pt x="193814" y="146674"/>
                  </a:lnTo>
                  <a:lnTo>
                    <a:pt x="197641" y="195649"/>
                  </a:lnTo>
                  <a:lnTo>
                    <a:pt x="189513" y="222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17222" y="1371854"/>
              <a:ext cx="492277" cy="429742"/>
            </a:xfrm>
            <a:custGeom>
              <a:avLst/>
              <a:gdLst/>
              <a:ahLst/>
              <a:cxnLst/>
              <a:rect l="0" t="0" r="0" b="0"/>
              <a:pathLst>
                <a:path w="492277" h="429742">
                  <a:moveTo>
                    <a:pt x="452726" y="70550"/>
                  </a:moveTo>
                  <a:lnTo>
                    <a:pt x="432482" y="26587"/>
                  </a:lnTo>
                  <a:lnTo>
                    <a:pt x="416823" y="12796"/>
                  </a:lnTo>
                  <a:lnTo>
                    <a:pt x="407733" y="7481"/>
                  </a:lnTo>
                  <a:lnTo>
                    <a:pt x="366995" y="0"/>
                  </a:lnTo>
                  <a:lnTo>
                    <a:pt x="317638" y="5878"/>
                  </a:lnTo>
                  <a:lnTo>
                    <a:pt x="295591" y="11781"/>
                  </a:lnTo>
                  <a:lnTo>
                    <a:pt x="277214" y="24543"/>
                  </a:lnTo>
                  <a:lnTo>
                    <a:pt x="253713" y="54578"/>
                  </a:lnTo>
                  <a:lnTo>
                    <a:pt x="246351" y="66921"/>
                  </a:lnTo>
                  <a:lnTo>
                    <a:pt x="241290" y="89994"/>
                  </a:lnTo>
                  <a:lnTo>
                    <a:pt x="247574" y="138991"/>
                  </a:lnTo>
                  <a:lnTo>
                    <a:pt x="262349" y="168688"/>
                  </a:lnTo>
                  <a:lnTo>
                    <a:pt x="281544" y="192304"/>
                  </a:lnTo>
                  <a:lnTo>
                    <a:pt x="307639" y="208531"/>
                  </a:lnTo>
                  <a:lnTo>
                    <a:pt x="343186" y="215158"/>
                  </a:lnTo>
                  <a:lnTo>
                    <a:pt x="363487" y="210469"/>
                  </a:lnTo>
                  <a:lnTo>
                    <a:pt x="395584" y="188395"/>
                  </a:lnTo>
                  <a:lnTo>
                    <a:pt x="411748" y="162789"/>
                  </a:lnTo>
                  <a:lnTo>
                    <a:pt x="423946" y="132975"/>
                  </a:lnTo>
                  <a:lnTo>
                    <a:pt x="428860" y="128544"/>
                  </a:lnTo>
                  <a:lnTo>
                    <a:pt x="434476" y="127930"/>
                  </a:lnTo>
                  <a:lnTo>
                    <a:pt x="440559" y="129860"/>
                  </a:lnTo>
                  <a:lnTo>
                    <a:pt x="450438" y="147603"/>
                  </a:lnTo>
                  <a:lnTo>
                    <a:pt x="466312" y="206653"/>
                  </a:lnTo>
                  <a:lnTo>
                    <a:pt x="480713" y="261341"/>
                  </a:lnTo>
                  <a:lnTo>
                    <a:pt x="490134" y="315034"/>
                  </a:lnTo>
                  <a:lnTo>
                    <a:pt x="492276" y="367337"/>
                  </a:lnTo>
                  <a:lnTo>
                    <a:pt x="488632" y="398207"/>
                  </a:lnTo>
                  <a:lnTo>
                    <a:pt x="482512" y="409481"/>
                  </a:lnTo>
                  <a:lnTo>
                    <a:pt x="463235" y="425127"/>
                  </a:lnTo>
                  <a:lnTo>
                    <a:pt x="435950" y="429741"/>
                  </a:lnTo>
                  <a:lnTo>
                    <a:pt x="387704" y="428881"/>
                  </a:lnTo>
                  <a:lnTo>
                    <a:pt x="330178" y="423001"/>
                  </a:lnTo>
                  <a:lnTo>
                    <a:pt x="273566" y="419475"/>
                  </a:lnTo>
                  <a:lnTo>
                    <a:pt x="214696" y="412218"/>
                  </a:lnTo>
                  <a:lnTo>
                    <a:pt x="159912" y="416503"/>
                  </a:lnTo>
                  <a:lnTo>
                    <a:pt x="102754" y="417549"/>
                  </a:lnTo>
                  <a:lnTo>
                    <a:pt x="50724" y="420979"/>
                  </a:lnTo>
                  <a:lnTo>
                    <a:pt x="0" y="428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889540" y="2086297"/>
            <a:ext cx="4028159" cy="893268"/>
            <a:chOff x="1889540" y="2086297"/>
            <a:chExt cx="4028159" cy="893268"/>
          </a:xfrm>
        </p:grpSpPr>
        <p:sp>
          <p:nvSpPr>
            <p:cNvPr id="23" name="Freeform 22"/>
            <p:cNvSpPr/>
            <p:nvPr/>
          </p:nvSpPr>
          <p:spPr>
            <a:xfrm>
              <a:off x="1889540" y="2442611"/>
              <a:ext cx="497822" cy="315373"/>
            </a:xfrm>
            <a:custGeom>
              <a:avLst/>
              <a:gdLst/>
              <a:ahLst/>
              <a:cxnLst/>
              <a:rect l="0" t="0" r="0" b="0"/>
              <a:pathLst>
                <a:path w="497822" h="315373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2"/>
                  </a:lnTo>
                  <a:lnTo>
                    <a:pt x="25742" y="189087"/>
                  </a:lnTo>
                  <a:lnTo>
                    <a:pt x="51727" y="248397"/>
                  </a:lnTo>
                  <a:lnTo>
                    <a:pt x="86375" y="308084"/>
                  </a:lnTo>
                  <a:lnTo>
                    <a:pt x="95711" y="313014"/>
                  </a:lnTo>
                  <a:lnTo>
                    <a:pt x="118563" y="315372"/>
                  </a:lnTo>
                  <a:lnTo>
                    <a:pt x="138078" y="309401"/>
                  </a:lnTo>
                  <a:lnTo>
                    <a:pt x="169670" y="286504"/>
                  </a:lnTo>
                  <a:lnTo>
                    <a:pt x="191336" y="260755"/>
                  </a:lnTo>
                  <a:lnTo>
                    <a:pt x="206984" y="225310"/>
                  </a:lnTo>
                  <a:lnTo>
                    <a:pt x="213441" y="185172"/>
                  </a:lnTo>
                  <a:lnTo>
                    <a:pt x="216686" y="180769"/>
                  </a:lnTo>
                  <a:lnTo>
                    <a:pt x="221190" y="182514"/>
                  </a:lnTo>
                  <a:lnTo>
                    <a:pt x="238707" y="207327"/>
                  </a:lnTo>
                  <a:lnTo>
                    <a:pt x="273677" y="262785"/>
                  </a:lnTo>
                  <a:lnTo>
                    <a:pt x="301832" y="292332"/>
                  </a:lnTo>
                  <a:lnTo>
                    <a:pt x="322086" y="304620"/>
                  </a:lnTo>
                  <a:lnTo>
                    <a:pt x="345906" y="307742"/>
                  </a:lnTo>
                  <a:lnTo>
                    <a:pt x="369751" y="304060"/>
                  </a:lnTo>
                  <a:lnTo>
                    <a:pt x="396329" y="288834"/>
                  </a:lnTo>
                  <a:lnTo>
                    <a:pt x="439031" y="250281"/>
                  </a:lnTo>
                  <a:lnTo>
                    <a:pt x="470347" y="188272"/>
                  </a:lnTo>
                  <a:lnTo>
                    <a:pt x="491627" y="133116"/>
                  </a:lnTo>
                  <a:lnTo>
                    <a:pt x="497821" y="91174"/>
                  </a:lnTo>
                  <a:lnTo>
                    <a:pt x="494067" y="54701"/>
                  </a:lnTo>
                  <a:lnTo>
                    <a:pt x="485513" y="35620"/>
                  </a:lnTo>
                  <a:lnTo>
                    <a:pt x="4583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42307" y="2495253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6209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37367" y="2368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53222" y="2242570"/>
              <a:ext cx="42115" cy="442197"/>
            </a:xfrm>
            <a:custGeom>
              <a:avLst/>
              <a:gdLst/>
              <a:ahLst/>
              <a:cxnLst/>
              <a:rect l="0" t="0" r="0" b="0"/>
              <a:pathLst>
                <a:path w="42115" h="442197">
                  <a:moveTo>
                    <a:pt x="0" y="0"/>
                  </a:moveTo>
                  <a:lnTo>
                    <a:pt x="14655" y="60730"/>
                  </a:lnTo>
                  <a:lnTo>
                    <a:pt x="20963" y="121657"/>
                  </a:lnTo>
                  <a:lnTo>
                    <a:pt x="29141" y="181871"/>
                  </a:lnTo>
                  <a:lnTo>
                    <a:pt x="31103" y="244155"/>
                  </a:lnTo>
                  <a:lnTo>
                    <a:pt x="32660" y="303858"/>
                  </a:lnTo>
                  <a:lnTo>
                    <a:pt x="38793" y="358313"/>
                  </a:lnTo>
                  <a:lnTo>
                    <a:pt x="41458" y="413582"/>
                  </a:lnTo>
                  <a:lnTo>
                    <a:pt x="42114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47937" y="2463668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4596" y="5589"/>
                  </a:lnTo>
                  <a:lnTo>
                    <a:pt x="144880" y="18211"/>
                  </a:lnTo>
                  <a:lnTo>
                    <a:pt x="90750" y="26084"/>
                  </a:lnTo>
                  <a:lnTo>
                    <a:pt x="37337" y="377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32207" y="2221513"/>
              <a:ext cx="252685" cy="400083"/>
            </a:xfrm>
            <a:custGeom>
              <a:avLst/>
              <a:gdLst/>
              <a:ahLst/>
              <a:cxnLst/>
              <a:rect l="0" t="0" r="0" b="0"/>
              <a:pathLst>
                <a:path w="252685" h="400083">
                  <a:moveTo>
                    <a:pt x="0" y="0"/>
                  </a:moveTo>
                  <a:lnTo>
                    <a:pt x="3119" y="48930"/>
                  </a:lnTo>
                  <a:lnTo>
                    <a:pt x="14654" y="102472"/>
                  </a:lnTo>
                  <a:lnTo>
                    <a:pt x="19160" y="158393"/>
                  </a:lnTo>
                  <a:lnTo>
                    <a:pt x="29088" y="217031"/>
                  </a:lnTo>
                  <a:lnTo>
                    <a:pt x="42314" y="271767"/>
                  </a:lnTo>
                  <a:lnTo>
                    <a:pt x="49582" y="325798"/>
                  </a:lnTo>
                  <a:lnTo>
                    <a:pt x="57627" y="385279"/>
                  </a:lnTo>
                  <a:lnTo>
                    <a:pt x="57135" y="391383"/>
                  </a:lnTo>
                  <a:lnTo>
                    <a:pt x="54468" y="393113"/>
                  </a:lnTo>
                  <a:lnTo>
                    <a:pt x="50350" y="391927"/>
                  </a:lnTo>
                  <a:lnTo>
                    <a:pt x="47605" y="386456"/>
                  </a:lnTo>
                  <a:lnTo>
                    <a:pt x="44554" y="367900"/>
                  </a:lnTo>
                  <a:lnTo>
                    <a:pt x="51001" y="317860"/>
                  </a:lnTo>
                  <a:lnTo>
                    <a:pt x="61385" y="279144"/>
                  </a:lnTo>
                  <a:lnTo>
                    <a:pt x="72516" y="260154"/>
                  </a:lnTo>
                  <a:lnTo>
                    <a:pt x="88381" y="247035"/>
                  </a:lnTo>
                  <a:lnTo>
                    <a:pt x="97525" y="241899"/>
                  </a:lnTo>
                  <a:lnTo>
                    <a:pt x="120163" y="239311"/>
                  </a:lnTo>
                  <a:lnTo>
                    <a:pt x="167235" y="247183"/>
                  </a:lnTo>
                  <a:lnTo>
                    <a:pt x="194091" y="262232"/>
                  </a:lnTo>
                  <a:lnTo>
                    <a:pt x="216866" y="281509"/>
                  </a:lnTo>
                  <a:lnTo>
                    <a:pt x="232842" y="307628"/>
                  </a:lnTo>
                  <a:lnTo>
                    <a:pt x="247551" y="349064"/>
                  </a:lnTo>
                  <a:lnTo>
                    <a:pt x="252684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37658" y="2179399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0" y="0"/>
                  </a:moveTo>
                  <a:lnTo>
                    <a:pt x="3119" y="60383"/>
                  </a:lnTo>
                  <a:lnTo>
                    <a:pt x="11452" y="121226"/>
                  </a:lnTo>
                  <a:lnTo>
                    <a:pt x="21330" y="181758"/>
                  </a:lnTo>
                  <a:lnTo>
                    <a:pt x="35149" y="244133"/>
                  </a:lnTo>
                  <a:lnTo>
                    <a:pt x="52649" y="307319"/>
                  </a:lnTo>
                  <a:lnTo>
                    <a:pt x="61092" y="367461"/>
                  </a:lnTo>
                  <a:lnTo>
                    <a:pt x="62247" y="394943"/>
                  </a:lnTo>
                  <a:lnTo>
                    <a:pt x="6317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00787" y="2086297"/>
              <a:ext cx="402730" cy="314201"/>
            </a:xfrm>
            <a:custGeom>
              <a:avLst/>
              <a:gdLst/>
              <a:ahLst/>
              <a:cxnLst/>
              <a:rect l="0" t="0" r="0" b="0"/>
              <a:pathLst>
                <a:path w="402730" h="314201">
                  <a:moveTo>
                    <a:pt x="0" y="114158"/>
                  </a:moveTo>
                  <a:lnTo>
                    <a:pt x="57566" y="57763"/>
                  </a:lnTo>
                  <a:lnTo>
                    <a:pt x="95729" y="33002"/>
                  </a:lnTo>
                  <a:lnTo>
                    <a:pt x="148697" y="6722"/>
                  </a:lnTo>
                  <a:lnTo>
                    <a:pt x="200991" y="0"/>
                  </a:lnTo>
                  <a:lnTo>
                    <a:pt x="229710" y="1420"/>
                  </a:lnTo>
                  <a:lnTo>
                    <a:pt x="292686" y="21396"/>
                  </a:lnTo>
                  <a:lnTo>
                    <a:pt x="333167" y="44170"/>
                  </a:lnTo>
                  <a:lnTo>
                    <a:pt x="372697" y="77717"/>
                  </a:lnTo>
                  <a:lnTo>
                    <a:pt x="390149" y="110900"/>
                  </a:lnTo>
                  <a:lnTo>
                    <a:pt x="402729" y="150368"/>
                  </a:lnTo>
                  <a:lnTo>
                    <a:pt x="402687" y="191698"/>
                  </a:lnTo>
                  <a:lnTo>
                    <a:pt x="389676" y="233579"/>
                  </a:lnTo>
                  <a:lnTo>
                    <a:pt x="365414" y="270035"/>
                  </a:lnTo>
                  <a:lnTo>
                    <a:pt x="335998" y="291885"/>
                  </a:lnTo>
                  <a:lnTo>
                    <a:pt x="290388" y="310453"/>
                  </a:lnTo>
                  <a:lnTo>
                    <a:pt x="273741" y="314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11399" y="2371758"/>
              <a:ext cx="150090" cy="199472"/>
            </a:xfrm>
            <a:custGeom>
              <a:avLst/>
              <a:gdLst/>
              <a:ahLst/>
              <a:cxnLst/>
              <a:rect l="0" t="0" r="0" b="0"/>
              <a:pathLst>
                <a:path w="150090" h="199472">
                  <a:moveTo>
                    <a:pt x="0" y="123495"/>
                  </a:moveTo>
                  <a:lnTo>
                    <a:pt x="42691" y="120376"/>
                  </a:lnTo>
                  <a:lnTo>
                    <a:pt x="105335" y="102165"/>
                  </a:lnTo>
                  <a:lnTo>
                    <a:pt x="115847" y="98746"/>
                  </a:lnTo>
                  <a:lnTo>
                    <a:pt x="130646" y="85590"/>
                  </a:lnTo>
                  <a:lnTo>
                    <a:pt x="149679" y="48547"/>
                  </a:lnTo>
                  <a:lnTo>
                    <a:pt x="150089" y="39605"/>
                  </a:lnTo>
                  <a:lnTo>
                    <a:pt x="144304" y="23430"/>
                  </a:lnTo>
                  <a:lnTo>
                    <a:pt x="130816" y="11562"/>
                  </a:lnTo>
                  <a:lnTo>
                    <a:pt x="111952" y="3557"/>
                  </a:lnTo>
                  <a:lnTo>
                    <a:pt x="87971" y="0"/>
                  </a:lnTo>
                  <a:lnTo>
                    <a:pt x="67954" y="4657"/>
                  </a:lnTo>
                  <a:lnTo>
                    <a:pt x="59341" y="9175"/>
                  </a:lnTo>
                  <a:lnTo>
                    <a:pt x="36039" y="37890"/>
                  </a:lnTo>
                  <a:lnTo>
                    <a:pt x="11577" y="91729"/>
                  </a:lnTo>
                  <a:lnTo>
                    <a:pt x="6315" y="112886"/>
                  </a:lnTo>
                  <a:lnTo>
                    <a:pt x="7876" y="133988"/>
                  </a:lnTo>
                  <a:lnTo>
                    <a:pt x="20920" y="165599"/>
                  </a:lnTo>
                  <a:lnTo>
                    <a:pt x="36204" y="180423"/>
                  </a:lnTo>
                  <a:lnTo>
                    <a:pt x="74612" y="199471"/>
                  </a:lnTo>
                  <a:lnTo>
                    <a:pt x="133769" y="198303"/>
                  </a:lnTo>
                  <a:lnTo>
                    <a:pt x="147399" y="197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95668" y="2368911"/>
              <a:ext cx="105286" cy="197229"/>
            </a:xfrm>
            <a:custGeom>
              <a:avLst/>
              <a:gdLst/>
              <a:ahLst/>
              <a:cxnLst/>
              <a:rect l="0" t="0" r="0" b="0"/>
              <a:pathLst>
                <a:path w="105286" h="197229">
                  <a:moveTo>
                    <a:pt x="0" y="84228"/>
                  </a:moveTo>
                  <a:lnTo>
                    <a:pt x="14654" y="146321"/>
                  </a:lnTo>
                  <a:lnTo>
                    <a:pt x="30338" y="173076"/>
                  </a:lnTo>
                  <a:lnTo>
                    <a:pt x="49804" y="195821"/>
                  </a:lnTo>
                  <a:lnTo>
                    <a:pt x="53090" y="197228"/>
                  </a:lnTo>
                  <a:lnTo>
                    <a:pt x="54111" y="194657"/>
                  </a:lnTo>
                  <a:lnTo>
                    <a:pt x="47343" y="165313"/>
                  </a:lnTo>
                  <a:lnTo>
                    <a:pt x="18854" y="105010"/>
                  </a:lnTo>
                  <a:lnTo>
                    <a:pt x="7406" y="73618"/>
                  </a:lnTo>
                  <a:lnTo>
                    <a:pt x="6411" y="52607"/>
                  </a:lnTo>
                  <a:lnTo>
                    <a:pt x="11038" y="32740"/>
                  </a:lnTo>
                  <a:lnTo>
                    <a:pt x="20893" y="16111"/>
                  </a:lnTo>
                  <a:lnTo>
                    <a:pt x="29137" y="10741"/>
                  </a:lnTo>
                  <a:lnTo>
                    <a:pt x="61925" y="318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40820" y="2326798"/>
              <a:ext cx="144404" cy="191901"/>
            </a:xfrm>
            <a:custGeom>
              <a:avLst/>
              <a:gdLst/>
              <a:ahLst/>
              <a:cxnLst/>
              <a:rect l="0" t="0" r="0" b="0"/>
              <a:pathLst>
                <a:path w="144404" h="191901">
                  <a:moveTo>
                    <a:pt x="91760" y="0"/>
                  </a:moveTo>
                  <a:lnTo>
                    <a:pt x="69403" y="0"/>
                  </a:lnTo>
                  <a:lnTo>
                    <a:pt x="52188" y="6239"/>
                  </a:lnTo>
                  <a:lnTo>
                    <a:pt x="36738" y="17980"/>
                  </a:lnTo>
                  <a:lnTo>
                    <a:pt x="16055" y="44321"/>
                  </a:lnTo>
                  <a:lnTo>
                    <a:pt x="3169" y="75523"/>
                  </a:lnTo>
                  <a:lnTo>
                    <a:pt x="0" y="112714"/>
                  </a:lnTo>
                  <a:lnTo>
                    <a:pt x="7120" y="146480"/>
                  </a:lnTo>
                  <a:lnTo>
                    <a:pt x="17488" y="168047"/>
                  </a:lnTo>
                  <a:lnTo>
                    <a:pt x="33014" y="183092"/>
                  </a:lnTo>
                  <a:lnTo>
                    <a:pt x="42067" y="188742"/>
                  </a:lnTo>
                  <a:lnTo>
                    <a:pt x="61486" y="191900"/>
                  </a:lnTo>
                  <a:lnTo>
                    <a:pt x="120341" y="181389"/>
                  </a:lnTo>
                  <a:lnTo>
                    <a:pt x="14440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20810" y="2329179"/>
              <a:ext cx="164500" cy="176604"/>
            </a:xfrm>
            <a:custGeom>
              <a:avLst/>
              <a:gdLst/>
              <a:ahLst/>
              <a:cxnLst/>
              <a:rect l="0" t="0" r="0" b="0"/>
              <a:pathLst>
                <a:path w="164500" h="176604">
                  <a:moveTo>
                    <a:pt x="38112" y="92375"/>
                  </a:moveTo>
                  <a:lnTo>
                    <a:pt x="96729" y="92375"/>
                  </a:lnTo>
                  <a:lnTo>
                    <a:pt x="131519" y="81197"/>
                  </a:lnTo>
                  <a:lnTo>
                    <a:pt x="158465" y="63067"/>
                  </a:lnTo>
                  <a:lnTo>
                    <a:pt x="162801" y="55289"/>
                  </a:lnTo>
                  <a:lnTo>
                    <a:pt x="164499" y="37288"/>
                  </a:lnTo>
                  <a:lnTo>
                    <a:pt x="160975" y="29914"/>
                  </a:lnTo>
                  <a:lnTo>
                    <a:pt x="147700" y="18601"/>
                  </a:lnTo>
                  <a:lnTo>
                    <a:pt x="120495" y="5655"/>
                  </a:lnTo>
                  <a:lnTo>
                    <a:pt x="84618" y="0"/>
                  </a:lnTo>
                  <a:lnTo>
                    <a:pt x="64241" y="4916"/>
                  </a:lnTo>
                  <a:lnTo>
                    <a:pt x="47385" y="16070"/>
                  </a:lnTo>
                  <a:lnTo>
                    <a:pt x="10333" y="56244"/>
                  </a:lnTo>
                  <a:lnTo>
                    <a:pt x="2369" y="77096"/>
                  </a:lnTo>
                  <a:lnTo>
                    <a:pt x="0" y="100793"/>
                  </a:lnTo>
                  <a:lnTo>
                    <a:pt x="2846" y="123022"/>
                  </a:lnTo>
                  <a:lnTo>
                    <a:pt x="11130" y="141481"/>
                  </a:lnTo>
                  <a:lnTo>
                    <a:pt x="16614" y="149679"/>
                  </a:lnTo>
                  <a:lnTo>
                    <a:pt x="32067" y="161907"/>
                  </a:lnTo>
                  <a:lnTo>
                    <a:pt x="51803" y="170071"/>
                  </a:lnTo>
                  <a:lnTo>
                    <a:pt x="99481" y="175313"/>
                  </a:lnTo>
                  <a:lnTo>
                    <a:pt x="132869" y="176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01077" y="2407507"/>
              <a:ext cx="189514" cy="140390"/>
            </a:xfrm>
            <a:custGeom>
              <a:avLst/>
              <a:gdLst/>
              <a:ahLst/>
              <a:cxnLst/>
              <a:rect l="0" t="0" r="0" b="0"/>
              <a:pathLst>
                <a:path w="189514" h="140390">
                  <a:moveTo>
                    <a:pt x="0" y="3519"/>
                  </a:moveTo>
                  <a:lnTo>
                    <a:pt x="17959" y="64629"/>
                  </a:lnTo>
                  <a:lnTo>
                    <a:pt x="35150" y="119061"/>
                  </a:lnTo>
                  <a:lnTo>
                    <a:pt x="35132" y="122661"/>
                  </a:lnTo>
                  <a:lnTo>
                    <a:pt x="32780" y="121551"/>
                  </a:lnTo>
                  <a:lnTo>
                    <a:pt x="25097" y="110960"/>
                  </a:lnTo>
                  <a:lnTo>
                    <a:pt x="17784" y="94554"/>
                  </a:lnTo>
                  <a:lnTo>
                    <a:pt x="12678" y="54409"/>
                  </a:lnTo>
                  <a:lnTo>
                    <a:pt x="16755" y="16647"/>
                  </a:lnTo>
                  <a:lnTo>
                    <a:pt x="22868" y="8761"/>
                  </a:lnTo>
                  <a:lnTo>
                    <a:pt x="42139" y="0"/>
                  </a:lnTo>
                  <a:lnTo>
                    <a:pt x="63183" y="2344"/>
                  </a:lnTo>
                  <a:lnTo>
                    <a:pt x="105287" y="22914"/>
                  </a:lnTo>
                  <a:lnTo>
                    <a:pt x="138994" y="57912"/>
                  </a:lnTo>
                  <a:lnTo>
                    <a:pt x="180033" y="117146"/>
                  </a:lnTo>
                  <a:lnTo>
                    <a:pt x="189513" y="140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64290" y="2147813"/>
              <a:ext cx="52644" cy="410613"/>
            </a:xfrm>
            <a:custGeom>
              <a:avLst/>
              <a:gdLst/>
              <a:ahLst/>
              <a:cxnLst/>
              <a:rect l="0" t="0" r="0" b="0"/>
              <a:pathLst>
                <a:path w="52644" h="410613">
                  <a:moveTo>
                    <a:pt x="0" y="0"/>
                  </a:moveTo>
                  <a:lnTo>
                    <a:pt x="3120" y="60384"/>
                  </a:lnTo>
                  <a:lnTo>
                    <a:pt x="11453" y="121227"/>
                  </a:lnTo>
                  <a:lnTo>
                    <a:pt x="21330" y="181758"/>
                  </a:lnTo>
                  <a:lnTo>
                    <a:pt x="35149" y="238544"/>
                  </a:lnTo>
                  <a:lnTo>
                    <a:pt x="45639" y="289439"/>
                  </a:lnTo>
                  <a:lnTo>
                    <a:pt x="50567" y="343383"/>
                  </a:lnTo>
                  <a:lnTo>
                    <a:pt x="51720" y="372543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390590" y="2274155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3306" y="3120"/>
                  </a:lnTo>
                  <a:lnTo>
                    <a:pt x="92414" y="14654"/>
                  </a:lnTo>
                  <a:lnTo>
                    <a:pt x="37665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90434" y="2320660"/>
              <a:ext cx="227265" cy="307379"/>
            </a:xfrm>
            <a:custGeom>
              <a:avLst/>
              <a:gdLst/>
              <a:ahLst/>
              <a:cxnLst/>
              <a:rect l="0" t="0" r="0" b="0"/>
              <a:pathLst>
                <a:path w="227265" h="307379">
                  <a:moveTo>
                    <a:pt x="163410" y="16666"/>
                  </a:moveTo>
                  <a:lnTo>
                    <a:pt x="152232" y="5488"/>
                  </a:lnTo>
                  <a:lnTo>
                    <a:pt x="134266" y="0"/>
                  </a:lnTo>
                  <a:lnTo>
                    <a:pt x="94724" y="30"/>
                  </a:lnTo>
                  <a:lnTo>
                    <a:pt x="40138" y="10520"/>
                  </a:lnTo>
                  <a:lnTo>
                    <a:pt x="20496" y="23293"/>
                  </a:lnTo>
                  <a:lnTo>
                    <a:pt x="11982" y="31613"/>
                  </a:lnTo>
                  <a:lnTo>
                    <a:pt x="2522" y="53335"/>
                  </a:lnTo>
                  <a:lnTo>
                    <a:pt x="0" y="65678"/>
                  </a:lnTo>
                  <a:lnTo>
                    <a:pt x="2997" y="75077"/>
                  </a:lnTo>
                  <a:lnTo>
                    <a:pt x="9675" y="82513"/>
                  </a:lnTo>
                  <a:lnTo>
                    <a:pt x="41430" y="98567"/>
                  </a:lnTo>
                  <a:lnTo>
                    <a:pt x="94082" y="114472"/>
                  </a:lnTo>
                  <a:lnTo>
                    <a:pt x="155190" y="143872"/>
                  </a:lnTo>
                  <a:lnTo>
                    <a:pt x="179644" y="158600"/>
                  </a:lnTo>
                  <a:lnTo>
                    <a:pt x="206565" y="187792"/>
                  </a:lnTo>
                  <a:lnTo>
                    <a:pt x="221974" y="212435"/>
                  </a:lnTo>
                  <a:lnTo>
                    <a:pt x="227264" y="235866"/>
                  </a:lnTo>
                  <a:lnTo>
                    <a:pt x="227036" y="247027"/>
                  </a:lnTo>
                  <a:lnTo>
                    <a:pt x="220545" y="265668"/>
                  </a:lnTo>
                  <a:lnTo>
                    <a:pt x="208690" y="281751"/>
                  </a:lnTo>
                  <a:lnTo>
                    <a:pt x="191724" y="296699"/>
                  </a:lnTo>
                  <a:lnTo>
                    <a:pt x="169365" y="304902"/>
                  </a:lnTo>
                  <a:lnTo>
                    <a:pt x="145000" y="307378"/>
                  </a:lnTo>
                  <a:lnTo>
                    <a:pt x="94523" y="302555"/>
                  </a:lnTo>
                  <a:lnTo>
                    <a:pt x="32069" y="293913"/>
                  </a:lnTo>
                  <a:lnTo>
                    <a:pt x="16011" y="290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89927" y="2779524"/>
              <a:ext cx="3706032" cy="200041"/>
            </a:xfrm>
            <a:custGeom>
              <a:avLst/>
              <a:gdLst/>
              <a:ahLst/>
              <a:cxnLst/>
              <a:rect l="0" t="0" r="0" b="0"/>
              <a:pathLst>
                <a:path w="3706032" h="200041">
                  <a:moveTo>
                    <a:pt x="3706031" y="84227"/>
                  </a:moveTo>
                  <a:lnTo>
                    <a:pt x="3657100" y="84227"/>
                  </a:lnTo>
                  <a:lnTo>
                    <a:pt x="3597970" y="84227"/>
                  </a:lnTo>
                  <a:lnTo>
                    <a:pt x="3544162" y="78638"/>
                  </a:lnTo>
                  <a:lnTo>
                    <a:pt x="3483765" y="75162"/>
                  </a:lnTo>
                  <a:lnTo>
                    <a:pt x="3421416" y="68543"/>
                  </a:lnTo>
                  <a:lnTo>
                    <a:pt x="3376375" y="62438"/>
                  </a:lnTo>
                  <a:lnTo>
                    <a:pt x="3329060" y="56996"/>
                  </a:lnTo>
                  <a:lnTo>
                    <a:pt x="3280735" y="54577"/>
                  </a:lnTo>
                  <a:lnTo>
                    <a:pt x="3228842" y="50382"/>
                  </a:lnTo>
                  <a:lnTo>
                    <a:pt x="3175752" y="44618"/>
                  </a:lnTo>
                  <a:lnTo>
                    <a:pt x="3124861" y="38157"/>
                  </a:lnTo>
                  <a:lnTo>
                    <a:pt x="3071827" y="31386"/>
                  </a:lnTo>
                  <a:lnTo>
                    <a:pt x="3015891" y="25647"/>
                  </a:lnTo>
                  <a:lnTo>
                    <a:pt x="2955936" y="23096"/>
                  </a:lnTo>
                  <a:lnTo>
                    <a:pt x="2897314" y="18843"/>
                  </a:lnTo>
                  <a:lnTo>
                    <a:pt x="2838894" y="14223"/>
                  </a:lnTo>
                  <a:lnTo>
                    <a:pt x="2777834" y="12170"/>
                  </a:lnTo>
                  <a:lnTo>
                    <a:pt x="2745642" y="10453"/>
                  </a:lnTo>
                  <a:lnTo>
                    <a:pt x="2712482" y="8138"/>
                  </a:lnTo>
                  <a:lnTo>
                    <a:pt x="2678677" y="5425"/>
                  </a:lnTo>
                  <a:lnTo>
                    <a:pt x="2644442" y="3616"/>
                  </a:lnTo>
                  <a:lnTo>
                    <a:pt x="2609921" y="2410"/>
                  </a:lnTo>
                  <a:lnTo>
                    <a:pt x="2575208" y="1607"/>
                  </a:lnTo>
                  <a:lnTo>
                    <a:pt x="2539198" y="1071"/>
                  </a:lnTo>
                  <a:lnTo>
                    <a:pt x="2502323" y="713"/>
                  </a:lnTo>
                  <a:lnTo>
                    <a:pt x="2464872" y="475"/>
                  </a:lnTo>
                  <a:lnTo>
                    <a:pt x="2427036" y="316"/>
                  </a:lnTo>
                  <a:lnTo>
                    <a:pt x="2388944" y="210"/>
                  </a:lnTo>
                  <a:lnTo>
                    <a:pt x="2350681" y="140"/>
                  </a:lnTo>
                  <a:lnTo>
                    <a:pt x="2312305" y="93"/>
                  </a:lnTo>
                  <a:lnTo>
                    <a:pt x="2273852" y="62"/>
                  </a:lnTo>
                  <a:lnTo>
                    <a:pt x="2235349" y="41"/>
                  </a:lnTo>
                  <a:lnTo>
                    <a:pt x="2195642" y="27"/>
                  </a:lnTo>
                  <a:lnTo>
                    <a:pt x="2155132" y="17"/>
                  </a:lnTo>
                  <a:lnTo>
                    <a:pt x="2114088" y="11"/>
                  </a:lnTo>
                  <a:lnTo>
                    <a:pt x="2072688" y="7"/>
                  </a:lnTo>
                  <a:lnTo>
                    <a:pt x="2031049" y="4"/>
                  </a:lnTo>
                  <a:lnTo>
                    <a:pt x="1989252" y="3"/>
                  </a:lnTo>
                  <a:lnTo>
                    <a:pt x="1946180" y="1"/>
                  </a:lnTo>
                  <a:lnTo>
                    <a:pt x="1902257" y="0"/>
                  </a:lnTo>
                  <a:lnTo>
                    <a:pt x="1857767" y="0"/>
                  </a:lnTo>
                  <a:lnTo>
                    <a:pt x="1812899" y="1169"/>
                  </a:lnTo>
                  <a:lnTo>
                    <a:pt x="1767780" y="3119"/>
                  </a:lnTo>
                  <a:lnTo>
                    <a:pt x="1722492" y="5588"/>
                  </a:lnTo>
                  <a:lnTo>
                    <a:pt x="1677093" y="7235"/>
                  </a:lnTo>
                  <a:lnTo>
                    <a:pt x="1631619" y="8332"/>
                  </a:lnTo>
                  <a:lnTo>
                    <a:pt x="1586095" y="9064"/>
                  </a:lnTo>
                  <a:lnTo>
                    <a:pt x="1540537" y="10722"/>
                  </a:lnTo>
                  <a:lnTo>
                    <a:pt x="1494958" y="12997"/>
                  </a:lnTo>
                  <a:lnTo>
                    <a:pt x="1449364" y="15683"/>
                  </a:lnTo>
                  <a:lnTo>
                    <a:pt x="1403761" y="17474"/>
                  </a:lnTo>
                  <a:lnTo>
                    <a:pt x="1358150" y="18668"/>
                  </a:lnTo>
                  <a:lnTo>
                    <a:pt x="1312535" y="19464"/>
                  </a:lnTo>
                  <a:lnTo>
                    <a:pt x="1266918" y="21164"/>
                  </a:lnTo>
                  <a:lnTo>
                    <a:pt x="1221298" y="23468"/>
                  </a:lnTo>
                  <a:lnTo>
                    <a:pt x="1175677" y="26173"/>
                  </a:lnTo>
                  <a:lnTo>
                    <a:pt x="1128885" y="30317"/>
                  </a:lnTo>
                  <a:lnTo>
                    <a:pt x="1081313" y="35419"/>
                  </a:lnTo>
                  <a:lnTo>
                    <a:pt x="1033221" y="41160"/>
                  </a:lnTo>
                  <a:lnTo>
                    <a:pt x="984782" y="46157"/>
                  </a:lnTo>
                  <a:lnTo>
                    <a:pt x="936111" y="50658"/>
                  </a:lnTo>
                  <a:lnTo>
                    <a:pt x="887287" y="54829"/>
                  </a:lnTo>
                  <a:lnTo>
                    <a:pt x="836020" y="59949"/>
                  </a:lnTo>
                  <a:lnTo>
                    <a:pt x="783124" y="65702"/>
                  </a:lnTo>
                  <a:lnTo>
                    <a:pt x="729143" y="71877"/>
                  </a:lnTo>
                  <a:lnTo>
                    <a:pt x="676778" y="78333"/>
                  </a:lnTo>
                  <a:lnTo>
                    <a:pt x="625491" y="84977"/>
                  </a:lnTo>
                  <a:lnTo>
                    <a:pt x="574921" y="91746"/>
                  </a:lnTo>
                  <a:lnTo>
                    <a:pt x="524831" y="98598"/>
                  </a:lnTo>
                  <a:lnTo>
                    <a:pt x="475059" y="105506"/>
                  </a:lnTo>
                  <a:lnTo>
                    <a:pt x="425501" y="112451"/>
                  </a:lnTo>
                  <a:lnTo>
                    <a:pt x="377254" y="120591"/>
                  </a:lnTo>
                  <a:lnTo>
                    <a:pt x="329881" y="129526"/>
                  </a:lnTo>
                  <a:lnTo>
                    <a:pt x="283092" y="138993"/>
                  </a:lnTo>
                  <a:lnTo>
                    <a:pt x="239031" y="147644"/>
                  </a:lnTo>
                  <a:lnTo>
                    <a:pt x="196788" y="155751"/>
                  </a:lnTo>
                  <a:lnTo>
                    <a:pt x="155759" y="163495"/>
                  </a:lnTo>
                  <a:lnTo>
                    <a:pt x="120217" y="170998"/>
                  </a:lnTo>
                  <a:lnTo>
                    <a:pt x="58889" y="185573"/>
                  </a:lnTo>
                  <a:lnTo>
                    <a:pt x="0" y="200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631709" y="216455"/>
            <a:ext cx="6193632" cy="741797"/>
            <a:chOff x="631709" y="216455"/>
            <a:chExt cx="6193632" cy="741797"/>
          </a:xfrm>
        </p:grpSpPr>
        <p:sp>
          <p:nvSpPr>
            <p:cNvPr id="2" name="Freeform 1"/>
            <p:cNvSpPr/>
            <p:nvPr/>
          </p:nvSpPr>
          <p:spPr>
            <a:xfrm>
              <a:off x="779108" y="305326"/>
              <a:ext cx="52644" cy="463255"/>
            </a:xfrm>
            <a:custGeom>
              <a:avLst/>
              <a:gdLst/>
              <a:ahLst/>
              <a:cxnLst/>
              <a:rect l="0" t="0" r="0" b="0"/>
              <a:pathLst>
                <a:path w="52644" h="463255">
                  <a:moveTo>
                    <a:pt x="52643" y="0"/>
                  </a:moveTo>
                  <a:lnTo>
                    <a:pt x="34685" y="55045"/>
                  </a:lnTo>
                  <a:lnTo>
                    <a:pt x="26785" y="91829"/>
                  </a:lnTo>
                  <a:lnTo>
                    <a:pt x="27171" y="136292"/>
                  </a:lnTo>
                  <a:lnTo>
                    <a:pt x="22869" y="180763"/>
                  </a:lnTo>
                  <a:lnTo>
                    <a:pt x="18475" y="242682"/>
                  </a:lnTo>
                  <a:lnTo>
                    <a:pt x="12883" y="305483"/>
                  </a:lnTo>
                  <a:lnTo>
                    <a:pt x="8107" y="359185"/>
                  </a:lnTo>
                  <a:lnTo>
                    <a:pt x="1602" y="41995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09" y="216455"/>
              <a:ext cx="418782" cy="299442"/>
            </a:xfrm>
            <a:custGeom>
              <a:avLst/>
              <a:gdLst/>
              <a:ahLst/>
              <a:cxnLst/>
              <a:rect l="0" t="0" r="0" b="0"/>
              <a:pathLst>
                <a:path w="418782" h="299442">
                  <a:moveTo>
                    <a:pt x="0" y="109928"/>
                  </a:moveTo>
                  <a:lnTo>
                    <a:pt x="9576" y="85881"/>
                  </a:lnTo>
                  <a:lnTo>
                    <a:pt x="27534" y="64459"/>
                  </a:lnTo>
                  <a:lnTo>
                    <a:pt x="54562" y="44463"/>
                  </a:lnTo>
                  <a:lnTo>
                    <a:pt x="111127" y="22813"/>
                  </a:lnTo>
                  <a:lnTo>
                    <a:pt x="165408" y="8275"/>
                  </a:lnTo>
                  <a:lnTo>
                    <a:pt x="207197" y="0"/>
                  </a:lnTo>
                  <a:lnTo>
                    <a:pt x="263240" y="6499"/>
                  </a:lnTo>
                  <a:lnTo>
                    <a:pt x="313781" y="19048"/>
                  </a:lnTo>
                  <a:lnTo>
                    <a:pt x="363625" y="48432"/>
                  </a:lnTo>
                  <a:lnTo>
                    <a:pt x="389411" y="71950"/>
                  </a:lnTo>
                  <a:lnTo>
                    <a:pt x="413178" y="121001"/>
                  </a:lnTo>
                  <a:lnTo>
                    <a:pt x="418781" y="157792"/>
                  </a:lnTo>
                  <a:lnTo>
                    <a:pt x="413853" y="181504"/>
                  </a:lnTo>
                  <a:lnTo>
                    <a:pt x="391625" y="225322"/>
                  </a:lnTo>
                  <a:lnTo>
                    <a:pt x="375267" y="240373"/>
                  </a:lnTo>
                  <a:lnTo>
                    <a:pt x="318653" y="270735"/>
                  </a:lnTo>
                  <a:lnTo>
                    <a:pt x="263581" y="291877"/>
                  </a:lnTo>
                  <a:lnTo>
                    <a:pt x="205530" y="297947"/>
                  </a:lnTo>
                  <a:lnTo>
                    <a:pt x="147399" y="299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8838" y="631709"/>
              <a:ext cx="155598" cy="138461"/>
            </a:xfrm>
            <a:custGeom>
              <a:avLst/>
              <a:gdLst/>
              <a:ahLst/>
              <a:cxnLst/>
              <a:rect l="0" t="0" r="0" b="0"/>
              <a:pathLst>
                <a:path w="155598" h="138461">
                  <a:moveTo>
                    <a:pt x="29255" y="0"/>
                  </a:moveTo>
                  <a:lnTo>
                    <a:pt x="18076" y="11179"/>
                  </a:lnTo>
                  <a:lnTo>
                    <a:pt x="5536" y="40487"/>
                  </a:lnTo>
                  <a:lnTo>
                    <a:pt x="0" y="78807"/>
                  </a:lnTo>
                  <a:lnTo>
                    <a:pt x="3949" y="114208"/>
                  </a:lnTo>
                  <a:lnTo>
                    <a:pt x="8875" y="122932"/>
                  </a:lnTo>
                  <a:lnTo>
                    <a:pt x="23707" y="135745"/>
                  </a:lnTo>
                  <a:lnTo>
                    <a:pt x="32575" y="138460"/>
                  </a:lnTo>
                  <a:lnTo>
                    <a:pt x="51787" y="138357"/>
                  </a:lnTo>
                  <a:lnTo>
                    <a:pt x="82335" y="126133"/>
                  </a:lnTo>
                  <a:lnTo>
                    <a:pt x="130452" y="87411"/>
                  </a:lnTo>
                  <a:lnTo>
                    <a:pt x="146327" y="60995"/>
                  </a:lnTo>
                  <a:lnTo>
                    <a:pt x="15559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347440"/>
              <a:ext cx="26633" cy="431669"/>
            </a:xfrm>
            <a:custGeom>
              <a:avLst/>
              <a:gdLst/>
              <a:ahLst/>
              <a:cxnLst/>
              <a:rect l="0" t="0" r="0" b="0"/>
              <a:pathLst>
                <a:path w="26633" h="431669">
                  <a:moveTo>
                    <a:pt x="0" y="0"/>
                  </a:moveTo>
                  <a:lnTo>
                    <a:pt x="14654" y="49552"/>
                  </a:lnTo>
                  <a:lnTo>
                    <a:pt x="19160" y="100080"/>
                  </a:lnTo>
                  <a:lnTo>
                    <a:pt x="20495" y="159505"/>
                  </a:lnTo>
                  <a:lnTo>
                    <a:pt x="20891" y="221566"/>
                  </a:lnTo>
                  <a:lnTo>
                    <a:pt x="21008" y="284408"/>
                  </a:lnTo>
                  <a:lnTo>
                    <a:pt x="26632" y="341892"/>
                  </a:lnTo>
                  <a:lnTo>
                    <a:pt x="22600" y="405375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6549" y="50536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7639" y="16789"/>
                  </a:lnTo>
                  <a:lnTo>
                    <a:pt x="143111" y="20214"/>
                  </a:lnTo>
                  <a:lnTo>
                    <a:pt x="81951" y="20891"/>
                  </a:lnTo>
                  <a:lnTo>
                    <a:pt x="22253" y="2102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06002" y="589269"/>
              <a:ext cx="199657" cy="207060"/>
            </a:xfrm>
            <a:custGeom>
              <a:avLst/>
              <a:gdLst/>
              <a:ahLst/>
              <a:cxnLst/>
              <a:rect l="0" t="0" r="0" b="0"/>
              <a:pathLst>
                <a:path w="199657" h="207060">
                  <a:moveTo>
                    <a:pt x="104899" y="74026"/>
                  </a:moveTo>
                  <a:lnTo>
                    <a:pt x="110488" y="57258"/>
                  </a:lnTo>
                  <a:lnTo>
                    <a:pt x="110113" y="39667"/>
                  </a:lnTo>
                  <a:lnTo>
                    <a:pt x="104877" y="21321"/>
                  </a:lnTo>
                  <a:lnTo>
                    <a:pt x="94751" y="5368"/>
                  </a:lnTo>
                  <a:lnTo>
                    <a:pt x="86435" y="1348"/>
                  </a:lnTo>
                  <a:lnTo>
                    <a:pt x="64718" y="0"/>
                  </a:lnTo>
                  <a:lnTo>
                    <a:pt x="45706" y="6421"/>
                  </a:lnTo>
                  <a:lnTo>
                    <a:pt x="37361" y="11408"/>
                  </a:lnTo>
                  <a:lnTo>
                    <a:pt x="14438" y="40785"/>
                  </a:lnTo>
                  <a:lnTo>
                    <a:pt x="4006" y="84714"/>
                  </a:lnTo>
                  <a:lnTo>
                    <a:pt x="482" y="143554"/>
                  </a:lnTo>
                  <a:lnTo>
                    <a:pt x="0" y="171998"/>
                  </a:lnTo>
                  <a:lnTo>
                    <a:pt x="3381" y="183794"/>
                  </a:lnTo>
                  <a:lnTo>
                    <a:pt x="16496" y="203140"/>
                  </a:lnTo>
                  <a:lnTo>
                    <a:pt x="24907" y="206895"/>
                  </a:lnTo>
                  <a:lnTo>
                    <a:pt x="34023" y="207059"/>
                  </a:lnTo>
                  <a:lnTo>
                    <a:pt x="43611" y="204829"/>
                  </a:lnTo>
                  <a:lnTo>
                    <a:pt x="51172" y="199832"/>
                  </a:lnTo>
                  <a:lnTo>
                    <a:pt x="86857" y="153990"/>
                  </a:lnTo>
                  <a:lnTo>
                    <a:pt x="96100" y="135302"/>
                  </a:lnTo>
                  <a:lnTo>
                    <a:pt x="104331" y="94492"/>
                  </a:lnTo>
                  <a:lnTo>
                    <a:pt x="106860" y="94689"/>
                  </a:lnTo>
                  <a:lnTo>
                    <a:pt x="109716" y="98330"/>
                  </a:lnTo>
                  <a:lnTo>
                    <a:pt x="135170" y="152410"/>
                  </a:lnTo>
                  <a:lnTo>
                    <a:pt x="160271" y="175110"/>
                  </a:lnTo>
                  <a:lnTo>
                    <a:pt x="168720" y="178850"/>
                  </a:lnTo>
                  <a:lnTo>
                    <a:pt x="199656" y="179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58950" y="379025"/>
              <a:ext cx="30937" cy="410613"/>
            </a:xfrm>
            <a:custGeom>
              <a:avLst/>
              <a:gdLst/>
              <a:ahLst/>
              <a:cxnLst/>
              <a:rect l="0" t="0" r="0" b="0"/>
              <a:pathLst>
                <a:path w="30937" h="410613">
                  <a:moveTo>
                    <a:pt x="9879" y="0"/>
                  </a:moveTo>
                  <a:lnTo>
                    <a:pt x="2643" y="27556"/>
                  </a:lnTo>
                  <a:lnTo>
                    <a:pt x="0" y="86899"/>
                  </a:lnTo>
                  <a:lnTo>
                    <a:pt x="5068" y="143767"/>
                  </a:lnTo>
                  <a:lnTo>
                    <a:pt x="8928" y="206777"/>
                  </a:lnTo>
                  <a:lnTo>
                    <a:pt x="9597" y="262869"/>
                  </a:lnTo>
                  <a:lnTo>
                    <a:pt x="12943" y="324929"/>
                  </a:lnTo>
                  <a:lnTo>
                    <a:pt x="24522" y="382248"/>
                  </a:lnTo>
                  <a:lnTo>
                    <a:pt x="30936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16227" y="389554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8333"/>
                  </a:lnTo>
                  <a:lnTo>
                    <a:pt x="8334" y="207570"/>
                  </a:lnTo>
                  <a:lnTo>
                    <a:pt x="10095" y="266129"/>
                  </a:lnTo>
                  <a:lnTo>
                    <a:pt x="11613" y="321587"/>
                  </a:lnTo>
                  <a:lnTo>
                    <a:pt x="18845" y="364430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14645" y="574355"/>
              <a:ext cx="150030" cy="383897"/>
            </a:xfrm>
            <a:custGeom>
              <a:avLst/>
              <a:gdLst/>
              <a:ahLst/>
              <a:cxnLst/>
              <a:rect l="0" t="0" r="0" b="0"/>
              <a:pathLst>
                <a:path w="150030" h="383897">
                  <a:moveTo>
                    <a:pt x="6909" y="152111"/>
                  </a:moveTo>
                  <a:lnTo>
                    <a:pt x="22550" y="178497"/>
                  </a:lnTo>
                  <a:lnTo>
                    <a:pt x="41753" y="241012"/>
                  </a:lnTo>
                  <a:lnTo>
                    <a:pt x="54823" y="296230"/>
                  </a:lnTo>
                  <a:lnTo>
                    <a:pt x="58617" y="355317"/>
                  </a:lnTo>
                  <a:lnTo>
                    <a:pt x="58929" y="371810"/>
                  </a:lnTo>
                  <a:lnTo>
                    <a:pt x="56797" y="380465"/>
                  </a:lnTo>
                  <a:lnTo>
                    <a:pt x="53036" y="383896"/>
                  </a:lnTo>
                  <a:lnTo>
                    <a:pt x="48188" y="383843"/>
                  </a:lnTo>
                  <a:lnTo>
                    <a:pt x="43787" y="379129"/>
                  </a:lnTo>
                  <a:lnTo>
                    <a:pt x="24691" y="330719"/>
                  </a:lnTo>
                  <a:lnTo>
                    <a:pt x="15273" y="270070"/>
                  </a:lnTo>
                  <a:lnTo>
                    <a:pt x="8561" y="215056"/>
                  </a:lnTo>
                  <a:lnTo>
                    <a:pt x="0" y="163505"/>
                  </a:lnTo>
                  <a:lnTo>
                    <a:pt x="215" y="109475"/>
                  </a:lnTo>
                  <a:lnTo>
                    <a:pt x="11176" y="48152"/>
                  </a:lnTo>
                  <a:lnTo>
                    <a:pt x="26761" y="13814"/>
                  </a:lnTo>
                  <a:lnTo>
                    <a:pt x="35351" y="7270"/>
                  </a:lnTo>
                  <a:lnTo>
                    <a:pt x="57375" y="0"/>
                  </a:lnTo>
                  <a:lnTo>
                    <a:pt x="67459" y="401"/>
                  </a:lnTo>
                  <a:lnTo>
                    <a:pt x="84903" y="7085"/>
                  </a:lnTo>
                  <a:lnTo>
                    <a:pt x="122401" y="31610"/>
                  </a:lnTo>
                  <a:lnTo>
                    <a:pt x="138567" y="49422"/>
                  </a:lnTo>
                  <a:lnTo>
                    <a:pt x="147312" y="72156"/>
                  </a:lnTo>
                  <a:lnTo>
                    <a:pt x="150029" y="96688"/>
                  </a:lnTo>
                  <a:lnTo>
                    <a:pt x="147337" y="119290"/>
                  </a:lnTo>
                  <a:lnTo>
                    <a:pt x="141472" y="127890"/>
                  </a:lnTo>
                  <a:lnTo>
                    <a:pt x="122477" y="140566"/>
                  </a:lnTo>
                  <a:lnTo>
                    <a:pt x="61714" y="162043"/>
                  </a:lnTo>
                  <a:lnTo>
                    <a:pt x="27966" y="173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04536" y="561209"/>
              <a:ext cx="143186" cy="175929"/>
            </a:xfrm>
            <a:custGeom>
              <a:avLst/>
              <a:gdLst/>
              <a:ahLst/>
              <a:cxnLst/>
              <a:rect l="0" t="0" r="0" b="0"/>
              <a:pathLst>
                <a:path w="143186" h="175929">
                  <a:moveTo>
                    <a:pt x="27588" y="91557"/>
                  </a:moveTo>
                  <a:lnTo>
                    <a:pt x="70280" y="88438"/>
                  </a:lnTo>
                  <a:lnTo>
                    <a:pt x="117519" y="76903"/>
                  </a:lnTo>
                  <a:lnTo>
                    <a:pt x="127317" y="71259"/>
                  </a:lnTo>
                  <a:lnTo>
                    <a:pt x="141322" y="55630"/>
                  </a:lnTo>
                  <a:lnTo>
                    <a:pt x="143185" y="46549"/>
                  </a:lnTo>
                  <a:lnTo>
                    <a:pt x="139016" y="27100"/>
                  </a:lnTo>
                  <a:lnTo>
                    <a:pt x="133459" y="19340"/>
                  </a:lnTo>
                  <a:lnTo>
                    <a:pt x="117925" y="7598"/>
                  </a:lnTo>
                  <a:lnTo>
                    <a:pt x="83860" y="0"/>
                  </a:lnTo>
                  <a:lnTo>
                    <a:pt x="63906" y="4462"/>
                  </a:lnTo>
                  <a:lnTo>
                    <a:pt x="32032" y="26390"/>
                  </a:lnTo>
                  <a:lnTo>
                    <a:pt x="10317" y="46382"/>
                  </a:lnTo>
                  <a:lnTo>
                    <a:pt x="2365" y="66410"/>
                  </a:lnTo>
                  <a:lnTo>
                    <a:pt x="0" y="89740"/>
                  </a:lnTo>
                  <a:lnTo>
                    <a:pt x="2848" y="111806"/>
                  </a:lnTo>
                  <a:lnTo>
                    <a:pt x="16618" y="143960"/>
                  </a:lnTo>
                  <a:lnTo>
                    <a:pt x="41105" y="170125"/>
                  </a:lnTo>
                  <a:lnTo>
                    <a:pt x="51807" y="174352"/>
                  </a:lnTo>
                  <a:lnTo>
                    <a:pt x="76177" y="175928"/>
                  </a:lnTo>
                  <a:lnTo>
                    <a:pt x="132873" y="165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99243" y="547481"/>
              <a:ext cx="96094" cy="169897"/>
            </a:xfrm>
            <a:custGeom>
              <a:avLst/>
              <a:gdLst/>
              <a:ahLst/>
              <a:cxnLst/>
              <a:rect l="0" t="0" r="0" b="0"/>
              <a:pathLst>
                <a:path w="96094" h="169897">
                  <a:moveTo>
                    <a:pt x="22394" y="73700"/>
                  </a:moveTo>
                  <a:lnTo>
                    <a:pt x="27983" y="132317"/>
                  </a:lnTo>
                  <a:lnTo>
                    <a:pt x="37048" y="167107"/>
                  </a:lnTo>
                  <a:lnTo>
                    <a:pt x="39182" y="169896"/>
                  </a:lnTo>
                  <a:lnTo>
                    <a:pt x="40605" y="167077"/>
                  </a:lnTo>
                  <a:lnTo>
                    <a:pt x="41554" y="160518"/>
                  </a:lnTo>
                  <a:lnTo>
                    <a:pt x="36368" y="143871"/>
                  </a:lnTo>
                  <a:lnTo>
                    <a:pt x="14659" y="87057"/>
                  </a:lnTo>
                  <a:lnTo>
                    <a:pt x="85" y="53481"/>
                  </a:lnTo>
                  <a:lnTo>
                    <a:pt x="0" y="31958"/>
                  </a:lnTo>
                  <a:lnTo>
                    <a:pt x="3955" y="23645"/>
                  </a:lnTo>
                  <a:lnTo>
                    <a:pt x="17708" y="11289"/>
                  </a:lnTo>
                  <a:lnTo>
                    <a:pt x="38639" y="5018"/>
                  </a:lnTo>
                  <a:lnTo>
                    <a:pt x="960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55452" y="549677"/>
              <a:ext cx="139927" cy="172338"/>
            </a:xfrm>
            <a:custGeom>
              <a:avLst/>
              <a:gdLst/>
              <a:ahLst/>
              <a:cxnLst/>
              <a:rect l="0" t="0" r="0" b="0"/>
              <a:pathLst>
                <a:path w="139927" h="172338">
                  <a:moveTo>
                    <a:pt x="129397" y="8333"/>
                  </a:moveTo>
                  <a:lnTo>
                    <a:pt x="91919" y="0"/>
                  </a:lnTo>
                  <a:lnTo>
                    <a:pt x="68287" y="1120"/>
                  </a:lnTo>
                  <a:lnTo>
                    <a:pt x="36421" y="14904"/>
                  </a:lnTo>
                  <a:lnTo>
                    <a:pt x="19444" y="27241"/>
                  </a:lnTo>
                  <a:lnTo>
                    <a:pt x="7220" y="46762"/>
                  </a:lnTo>
                  <a:lnTo>
                    <a:pt x="2322" y="58519"/>
                  </a:lnTo>
                  <a:lnTo>
                    <a:pt x="0" y="84060"/>
                  </a:lnTo>
                  <a:lnTo>
                    <a:pt x="8041" y="132996"/>
                  </a:lnTo>
                  <a:lnTo>
                    <a:pt x="20479" y="151866"/>
                  </a:lnTo>
                  <a:lnTo>
                    <a:pt x="28709" y="160174"/>
                  </a:lnTo>
                  <a:lnTo>
                    <a:pt x="50332" y="169404"/>
                  </a:lnTo>
                  <a:lnTo>
                    <a:pt x="74370" y="172337"/>
                  </a:lnTo>
                  <a:lnTo>
                    <a:pt x="106464" y="167411"/>
                  </a:lnTo>
                  <a:lnTo>
                    <a:pt x="139926" y="155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54558" y="542924"/>
              <a:ext cx="109277" cy="166938"/>
            </a:xfrm>
            <a:custGeom>
              <a:avLst/>
              <a:gdLst/>
              <a:ahLst/>
              <a:cxnLst/>
              <a:rect l="0" t="0" r="0" b="0"/>
              <a:pathLst>
                <a:path w="109277" h="166938">
                  <a:moveTo>
                    <a:pt x="14519" y="99314"/>
                  </a:moveTo>
                  <a:lnTo>
                    <a:pt x="25698" y="88135"/>
                  </a:lnTo>
                  <a:lnTo>
                    <a:pt x="43664" y="82647"/>
                  </a:lnTo>
                  <a:lnTo>
                    <a:pt x="64907" y="77869"/>
                  </a:lnTo>
                  <a:lnTo>
                    <a:pt x="82147" y="67946"/>
                  </a:lnTo>
                  <a:lnTo>
                    <a:pt x="105007" y="43616"/>
                  </a:lnTo>
                  <a:lnTo>
                    <a:pt x="107600" y="34106"/>
                  </a:lnTo>
                  <a:lnTo>
                    <a:pt x="104241" y="14181"/>
                  </a:lnTo>
                  <a:lnTo>
                    <a:pt x="97731" y="7463"/>
                  </a:lnTo>
                  <a:lnTo>
                    <a:pt x="78018" y="0"/>
                  </a:lnTo>
                  <a:lnTo>
                    <a:pt x="68550" y="349"/>
                  </a:lnTo>
                  <a:lnTo>
                    <a:pt x="51791" y="6976"/>
                  </a:lnTo>
                  <a:lnTo>
                    <a:pt x="29202" y="23861"/>
                  </a:lnTo>
                  <a:lnTo>
                    <a:pt x="13281" y="49272"/>
                  </a:lnTo>
                  <a:lnTo>
                    <a:pt x="1154" y="79027"/>
                  </a:lnTo>
                  <a:lnTo>
                    <a:pt x="0" y="102776"/>
                  </a:lnTo>
                  <a:lnTo>
                    <a:pt x="4557" y="127759"/>
                  </a:lnTo>
                  <a:lnTo>
                    <a:pt x="14381" y="150560"/>
                  </a:lnTo>
                  <a:lnTo>
                    <a:pt x="22616" y="158045"/>
                  </a:lnTo>
                  <a:lnTo>
                    <a:pt x="44244" y="166361"/>
                  </a:lnTo>
                  <a:lnTo>
                    <a:pt x="66334" y="166937"/>
                  </a:lnTo>
                  <a:lnTo>
                    <a:pt x="109276" y="162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43724" y="597087"/>
              <a:ext cx="151738" cy="141729"/>
            </a:xfrm>
            <a:custGeom>
              <a:avLst/>
              <a:gdLst/>
              <a:ahLst/>
              <a:cxnLst/>
              <a:rect l="0" t="0" r="0" b="0"/>
              <a:pathLst>
                <a:path w="151738" h="141729">
                  <a:moveTo>
                    <a:pt x="14866" y="13565"/>
                  </a:moveTo>
                  <a:lnTo>
                    <a:pt x="26319" y="70829"/>
                  </a:lnTo>
                  <a:lnTo>
                    <a:pt x="34026" y="131722"/>
                  </a:lnTo>
                  <a:lnTo>
                    <a:pt x="31149" y="139129"/>
                  </a:lnTo>
                  <a:lnTo>
                    <a:pt x="25721" y="141728"/>
                  </a:lnTo>
                  <a:lnTo>
                    <a:pt x="18594" y="141121"/>
                  </a:lnTo>
                  <a:lnTo>
                    <a:pt x="13841" y="136037"/>
                  </a:lnTo>
                  <a:lnTo>
                    <a:pt x="0" y="81397"/>
                  </a:lnTo>
                  <a:lnTo>
                    <a:pt x="1233" y="46532"/>
                  </a:lnTo>
                  <a:lnTo>
                    <a:pt x="9197" y="27827"/>
                  </a:lnTo>
                  <a:lnTo>
                    <a:pt x="14596" y="19564"/>
                  </a:lnTo>
                  <a:lnTo>
                    <a:pt x="29954" y="7263"/>
                  </a:lnTo>
                  <a:lnTo>
                    <a:pt x="38962" y="2345"/>
                  </a:lnTo>
                  <a:lnTo>
                    <a:pt x="58331" y="0"/>
                  </a:lnTo>
                  <a:lnTo>
                    <a:pt x="77468" y="4027"/>
                  </a:lnTo>
                  <a:lnTo>
                    <a:pt x="93772" y="13615"/>
                  </a:lnTo>
                  <a:lnTo>
                    <a:pt x="105698" y="28795"/>
                  </a:lnTo>
                  <a:lnTo>
                    <a:pt x="132719" y="78525"/>
                  </a:lnTo>
                  <a:lnTo>
                    <a:pt x="151737" y="139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48103" y="305326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9879" y="163547"/>
                  </a:lnTo>
                  <a:lnTo>
                    <a:pt x="15990" y="218049"/>
                  </a:lnTo>
                  <a:lnTo>
                    <a:pt x="19556" y="268548"/>
                  </a:lnTo>
                  <a:lnTo>
                    <a:pt x="20612" y="322375"/>
                  </a:lnTo>
                  <a:lnTo>
                    <a:pt x="26515" y="375368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32290" y="46325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9534" y="5590"/>
                  </a:lnTo>
                  <a:lnTo>
                    <a:pt x="118149" y="16789"/>
                  </a:lnTo>
                  <a:lnTo>
                    <a:pt x="6293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0094" y="566026"/>
              <a:ext cx="203337" cy="160441"/>
            </a:xfrm>
            <a:custGeom>
              <a:avLst/>
              <a:gdLst/>
              <a:ahLst/>
              <a:cxnLst/>
              <a:rect l="0" t="0" r="0" b="0"/>
              <a:pathLst>
                <a:path w="203337" h="160441">
                  <a:moveTo>
                    <a:pt x="129636" y="97269"/>
                  </a:moveTo>
                  <a:lnTo>
                    <a:pt x="135225" y="80501"/>
                  </a:lnTo>
                  <a:lnTo>
                    <a:pt x="134850" y="62910"/>
                  </a:lnTo>
                  <a:lnTo>
                    <a:pt x="129614" y="43394"/>
                  </a:lnTo>
                  <a:lnTo>
                    <a:pt x="119488" y="23022"/>
                  </a:lnTo>
                  <a:lnTo>
                    <a:pt x="104069" y="8508"/>
                  </a:lnTo>
                  <a:lnTo>
                    <a:pt x="95044" y="3000"/>
                  </a:lnTo>
                  <a:lnTo>
                    <a:pt x="75658" y="0"/>
                  </a:lnTo>
                  <a:lnTo>
                    <a:pt x="65574" y="837"/>
                  </a:lnTo>
                  <a:lnTo>
                    <a:pt x="48132" y="8007"/>
                  </a:lnTo>
                  <a:lnTo>
                    <a:pt x="17870" y="31674"/>
                  </a:lnTo>
                  <a:lnTo>
                    <a:pt x="2024" y="57556"/>
                  </a:lnTo>
                  <a:lnTo>
                    <a:pt x="0" y="77279"/>
                  </a:lnTo>
                  <a:lnTo>
                    <a:pt x="8233" y="118537"/>
                  </a:lnTo>
                  <a:lnTo>
                    <a:pt x="13606" y="126655"/>
                  </a:lnTo>
                  <a:lnTo>
                    <a:pt x="28934" y="138795"/>
                  </a:lnTo>
                  <a:lnTo>
                    <a:pt x="47445" y="141851"/>
                  </a:lnTo>
                  <a:lnTo>
                    <a:pt x="57294" y="141029"/>
                  </a:lnTo>
                  <a:lnTo>
                    <a:pt x="74478" y="133875"/>
                  </a:lnTo>
                  <a:lnTo>
                    <a:pt x="82335" y="128692"/>
                  </a:lnTo>
                  <a:lnTo>
                    <a:pt x="94186" y="113574"/>
                  </a:lnTo>
                  <a:lnTo>
                    <a:pt x="111325" y="75273"/>
                  </a:lnTo>
                  <a:lnTo>
                    <a:pt x="116259" y="72077"/>
                  </a:lnTo>
                  <a:lnTo>
                    <a:pt x="121888" y="73455"/>
                  </a:lnTo>
                  <a:lnTo>
                    <a:pt x="127980" y="77883"/>
                  </a:lnTo>
                  <a:lnTo>
                    <a:pt x="137869" y="92163"/>
                  </a:lnTo>
                  <a:lnTo>
                    <a:pt x="153132" y="116813"/>
                  </a:lnTo>
                  <a:lnTo>
                    <a:pt x="203336" y="160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42901" y="530394"/>
              <a:ext cx="228518" cy="356872"/>
            </a:xfrm>
            <a:custGeom>
              <a:avLst/>
              <a:gdLst/>
              <a:ahLst/>
              <a:cxnLst/>
              <a:rect l="0" t="0" r="0" b="0"/>
              <a:pathLst>
                <a:path w="228518" h="356872">
                  <a:moveTo>
                    <a:pt x="178985" y="122372"/>
                  </a:moveTo>
                  <a:lnTo>
                    <a:pt x="184574" y="105605"/>
                  </a:lnTo>
                  <a:lnTo>
                    <a:pt x="184198" y="88014"/>
                  </a:lnTo>
                  <a:lnTo>
                    <a:pt x="178962" y="69667"/>
                  </a:lnTo>
                  <a:lnTo>
                    <a:pt x="149982" y="31579"/>
                  </a:lnTo>
                  <a:lnTo>
                    <a:pt x="123988" y="10203"/>
                  </a:lnTo>
                  <a:lnTo>
                    <a:pt x="101119" y="2329"/>
                  </a:lnTo>
                  <a:lnTo>
                    <a:pt x="76527" y="0"/>
                  </a:lnTo>
                  <a:lnTo>
                    <a:pt x="53899" y="2864"/>
                  </a:lnTo>
                  <a:lnTo>
                    <a:pt x="35264" y="11156"/>
                  </a:lnTo>
                  <a:lnTo>
                    <a:pt x="27019" y="16642"/>
                  </a:lnTo>
                  <a:lnTo>
                    <a:pt x="21522" y="24980"/>
                  </a:lnTo>
                  <a:lnTo>
                    <a:pt x="13786" y="59070"/>
                  </a:lnTo>
                  <a:lnTo>
                    <a:pt x="14292" y="109392"/>
                  </a:lnTo>
                  <a:lnTo>
                    <a:pt x="16547" y="120738"/>
                  </a:lnTo>
                  <a:lnTo>
                    <a:pt x="21560" y="129471"/>
                  </a:lnTo>
                  <a:lnTo>
                    <a:pt x="36488" y="142295"/>
                  </a:lnTo>
                  <a:lnTo>
                    <a:pt x="64624" y="156091"/>
                  </a:lnTo>
                  <a:lnTo>
                    <a:pt x="84874" y="157636"/>
                  </a:lnTo>
                  <a:lnTo>
                    <a:pt x="105572" y="153253"/>
                  </a:lnTo>
                  <a:lnTo>
                    <a:pt x="135786" y="137631"/>
                  </a:lnTo>
                  <a:lnTo>
                    <a:pt x="174870" y="104523"/>
                  </a:lnTo>
                  <a:lnTo>
                    <a:pt x="179751" y="104624"/>
                  </a:lnTo>
                  <a:lnTo>
                    <a:pt x="183005" y="109370"/>
                  </a:lnTo>
                  <a:lnTo>
                    <a:pt x="200394" y="171433"/>
                  </a:lnTo>
                  <a:lnTo>
                    <a:pt x="214149" y="230459"/>
                  </a:lnTo>
                  <a:lnTo>
                    <a:pt x="228517" y="292930"/>
                  </a:lnTo>
                  <a:lnTo>
                    <a:pt x="227905" y="317499"/>
                  </a:lnTo>
                  <a:lnTo>
                    <a:pt x="219834" y="336217"/>
                  </a:lnTo>
                  <a:lnTo>
                    <a:pt x="205329" y="349216"/>
                  </a:lnTo>
                  <a:lnTo>
                    <a:pt x="196548" y="354320"/>
                  </a:lnTo>
                  <a:lnTo>
                    <a:pt x="174312" y="356871"/>
                  </a:lnTo>
                  <a:lnTo>
                    <a:pt x="121910" y="348977"/>
                  </a:lnTo>
                  <a:lnTo>
                    <a:pt x="67668" y="336153"/>
                  </a:lnTo>
                  <a:lnTo>
                    <a:pt x="25065" y="325474"/>
                  </a:lnTo>
                  <a:lnTo>
                    <a:pt x="0" y="322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8877" y="502170"/>
              <a:ext cx="164280" cy="188337"/>
            </a:xfrm>
            <a:custGeom>
              <a:avLst/>
              <a:gdLst/>
              <a:ahLst/>
              <a:cxnLst/>
              <a:rect l="0" t="0" r="0" b="0"/>
              <a:pathLst>
                <a:path w="164280" h="188337">
                  <a:moveTo>
                    <a:pt x="6180" y="76897"/>
                  </a:moveTo>
                  <a:lnTo>
                    <a:pt x="24160" y="92538"/>
                  </a:lnTo>
                  <a:lnTo>
                    <a:pt x="41077" y="100616"/>
                  </a:lnTo>
                  <a:lnTo>
                    <a:pt x="60294" y="101867"/>
                  </a:lnTo>
                  <a:lnTo>
                    <a:pt x="122123" y="86845"/>
                  </a:lnTo>
                  <a:lnTo>
                    <a:pt x="141938" y="78978"/>
                  </a:lnTo>
                  <a:lnTo>
                    <a:pt x="158544" y="67683"/>
                  </a:lnTo>
                  <a:lnTo>
                    <a:pt x="162738" y="60226"/>
                  </a:lnTo>
                  <a:lnTo>
                    <a:pt x="164279" y="42581"/>
                  </a:lnTo>
                  <a:lnTo>
                    <a:pt x="157945" y="26161"/>
                  </a:lnTo>
                  <a:lnTo>
                    <a:pt x="152980" y="18506"/>
                  </a:lnTo>
                  <a:lnTo>
                    <a:pt x="138105" y="6882"/>
                  </a:lnTo>
                  <a:lnTo>
                    <a:pt x="129225" y="2144"/>
                  </a:lnTo>
                  <a:lnTo>
                    <a:pt x="109999" y="0"/>
                  </a:lnTo>
                  <a:lnTo>
                    <a:pt x="89756" y="4116"/>
                  </a:lnTo>
                  <a:lnTo>
                    <a:pt x="37679" y="32319"/>
                  </a:lnTo>
                  <a:lnTo>
                    <a:pt x="11744" y="58229"/>
                  </a:lnTo>
                  <a:lnTo>
                    <a:pt x="2804" y="81078"/>
                  </a:lnTo>
                  <a:lnTo>
                    <a:pt x="0" y="105661"/>
                  </a:lnTo>
                  <a:lnTo>
                    <a:pt x="2653" y="128286"/>
                  </a:lnTo>
                  <a:lnTo>
                    <a:pt x="10852" y="146920"/>
                  </a:lnTo>
                  <a:lnTo>
                    <a:pt x="16313" y="155164"/>
                  </a:lnTo>
                  <a:lnTo>
                    <a:pt x="46357" y="177946"/>
                  </a:lnTo>
                  <a:lnTo>
                    <a:pt x="84895" y="188336"/>
                  </a:lnTo>
                  <a:lnTo>
                    <a:pt x="105895" y="187647"/>
                  </a:lnTo>
                  <a:lnTo>
                    <a:pt x="132522" y="182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64950" y="485774"/>
              <a:ext cx="193890" cy="221706"/>
            </a:xfrm>
            <a:custGeom>
              <a:avLst/>
              <a:gdLst/>
              <a:ahLst/>
              <a:cxnLst/>
              <a:rect l="0" t="0" r="0" b="0"/>
              <a:pathLst>
                <a:path w="193890" h="221706">
                  <a:moveTo>
                    <a:pt x="193889" y="9065"/>
                  </a:moveTo>
                  <a:lnTo>
                    <a:pt x="135272" y="0"/>
                  </a:lnTo>
                  <a:lnTo>
                    <a:pt x="82268" y="7231"/>
                  </a:lnTo>
                  <a:lnTo>
                    <a:pt x="48902" y="17750"/>
                  </a:lnTo>
                  <a:lnTo>
                    <a:pt x="3076" y="48351"/>
                  </a:lnTo>
                  <a:lnTo>
                    <a:pt x="0" y="56313"/>
                  </a:lnTo>
                  <a:lnTo>
                    <a:pt x="1459" y="65130"/>
                  </a:lnTo>
                  <a:lnTo>
                    <a:pt x="5941" y="74518"/>
                  </a:lnTo>
                  <a:lnTo>
                    <a:pt x="23399" y="88068"/>
                  </a:lnTo>
                  <a:lnTo>
                    <a:pt x="86213" y="111322"/>
                  </a:lnTo>
                  <a:lnTo>
                    <a:pt x="138348" y="136195"/>
                  </a:lnTo>
                  <a:lnTo>
                    <a:pt x="182788" y="163639"/>
                  </a:lnTo>
                  <a:lnTo>
                    <a:pt x="188828" y="172945"/>
                  </a:lnTo>
                  <a:lnTo>
                    <a:pt x="192419" y="195764"/>
                  </a:lnTo>
                  <a:lnTo>
                    <a:pt x="188230" y="204891"/>
                  </a:lnTo>
                  <a:lnTo>
                    <a:pt x="171097" y="218151"/>
                  </a:lnTo>
                  <a:lnTo>
                    <a:pt x="147885" y="221705"/>
                  </a:lnTo>
                  <a:lnTo>
                    <a:pt x="94855" y="220044"/>
                  </a:lnTo>
                  <a:lnTo>
                    <a:pt x="31571" y="216569"/>
                  </a:lnTo>
                  <a:lnTo>
                    <a:pt x="4376" y="209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93382" y="536953"/>
              <a:ext cx="152145" cy="175551"/>
            </a:xfrm>
            <a:custGeom>
              <a:avLst/>
              <a:gdLst/>
              <a:ahLst/>
              <a:cxnLst/>
              <a:rect l="0" t="0" r="0" b="0"/>
              <a:pathLst>
                <a:path w="152145" h="175551">
                  <a:moveTo>
                    <a:pt x="133996" y="0"/>
                  </a:moveTo>
                  <a:lnTo>
                    <a:pt x="91304" y="3119"/>
                  </a:lnTo>
                  <a:lnTo>
                    <a:pt x="60125" y="14572"/>
                  </a:lnTo>
                  <a:lnTo>
                    <a:pt x="40333" y="27534"/>
                  </a:lnTo>
                  <a:lnTo>
                    <a:pt x="17207" y="54561"/>
                  </a:lnTo>
                  <a:lnTo>
                    <a:pt x="6830" y="74552"/>
                  </a:lnTo>
                  <a:lnTo>
                    <a:pt x="0" y="111127"/>
                  </a:lnTo>
                  <a:lnTo>
                    <a:pt x="4642" y="134787"/>
                  </a:lnTo>
                  <a:lnTo>
                    <a:pt x="9156" y="146010"/>
                  </a:lnTo>
                  <a:lnTo>
                    <a:pt x="23529" y="161600"/>
                  </a:lnTo>
                  <a:lnTo>
                    <a:pt x="32275" y="167394"/>
                  </a:lnTo>
                  <a:lnTo>
                    <a:pt x="66941" y="175550"/>
                  </a:lnTo>
                  <a:lnTo>
                    <a:pt x="90156" y="171219"/>
                  </a:lnTo>
                  <a:lnTo>
                    <a:pt x="119836" y="155627"/>
                  </a:lnTo>
                  <a:lnTo>
                    <a:pt x="134722" y="141697"/>
                  </a:lnTo>
                  <a:lnTo>
                    <a:pt x="145236" y="123808"/>
                  </a:lnTo>
                  <a:lnTo>
                    <a:pt x="152144" y="88416"/>
                  </a:lnTo>
                  <a:lnTo>
                    <a:pt x="148602" y="53883"/>
                  </a:lnTo>
                  <a:lnTo>
                    <a:pt x="13399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58963" y="515896"/>
              <a:ext cx="178985" cy="190460"/>
            </a:xfrm>
            <a:custGeom>
              <a:avLst/>
              <a:gdLst/>
              <a:ahLst/>
              <a:cxnLst/>
              <a:rect l="0" t="0" r="0" b="0"/>
              <a:pathLst>
                <a:path w="178985" h="190460">
                  <a:moveTo>
                    <a:pt x="0" y="21057"/>
                  </a:moveTo>
                  <a:lnTo>
                    <a:pt x="20243" y="65019"/>
                  </a:lnTo>
                  <a:lnTo>
                    <a:pt x="59899" y="120915"/>
                  </a:lnTo>
                  <a:lnTo>
                    <a:pt x="101796" y="173843"/>
                  </a:lnTo>
                  <a:lnTo>
                    <a:pt x="128428" y="190459"/>
                  </a:lnTo>
                  <a:lnTo>
                    <a:pt x="134751" y="188974"/>
                  </a:lnTo>
                  <a:lnTo>
                    <a:pt x="138967" y="183304"/>
                  </a:lnTo>
                  <a:lnTo>
                    <a:pt x="158112" y="125797"/>
                  </a:lnTo>
                  <a:lnTo>
                    <a:pt x="165391" y="91475"/>
                  </a:lnTo>
                  <a:lnTo>
                    <a:pt x="175288" y="3371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05541" y="533747"/>
              <a:ext cx="153506" cy="185217"/>
            </a:xfrm>
            <a:custGeom>
              <a:avLst/>
              <a:gdLst/>
              <a:ahLst/>
              <a:cxnLst/>
              <a:rect l="0" t="0" r="0" b="0"/>
              <a:pathLst>
                <a:path w="153506" h="185217">
                  <a:moveTo>
                    <a:pt x="16635" y="45320"/>
                  </a:moveTo>
                  <a:lnTo>
                    <a:pt x="22224" y="62087"/>
                  </a:lnTo>
                  <a:lnTo>
                    <a:pt x="34326" y="73439"/>
                  </a:lnTo>
                  <a:lnTo>
                    <a:pt x="52573" y="81214"/>
                  </a:lnTo>
                  <a:lnTo>
                    <a:pt x="87984" y="84421"/>
                  </a:lnTo>
                  <a:lnTo>
                    <a:pt x="110347" y="81026"/>
                  </a:lnTo>
                  <a:lnTo>
                    <a:pt x="128864" y="72497"/>
                  </a:lnTo>
                  <a:lnTo>
                    <a:pt x="137078" y="66948"/>
                  </a:lnTo>
                  <a:lnTo>
                    <a:pt x="141384" y="59738"/>
                  </a:lnTo>
                  <a:lnTo>
                    <a:pt x="143049" y="42369"/>
                  </a:lnTo>
                  <a:lnTo>
                    <a:pt x="136769" y="26071"/>
                  </a:lnTo>
                  <a:lnTo>
                    <a:pt x="131819" y="18449"/>
                  </a:lnTo>
                  <a:lnTo>
                    <a:pt x="116961" y="6861"/>
                  </a:lnTo>
                  <a:lnTo>
                    <a:pt x="108085" y="2133"/>
                  </a:lnTo>
                  <a:lnTo>
                    <a:pt x="85745" y="0"/>
                  </a:lnTo>
                  <a:lnTo>
                    <a:pt x="61388" y="4120"/>
                  </a:lnTo>
                  <a:lnTo>
                    <a:pt x="29115" y="19595"/>
                  </a:lnTo>
                  <a:lnTo>
                    <a:pt x="12043" y="32327"/>
                  </a:lnTo>
                  <a:lnTo>
                    <a:pt x="2895" y="52023"/>
                  </a:lnTo>
                  <a:lnTo>
                    <a:pt x="0" y="76375"/>
                  </a:lnTo>
                  <a:lnTo>
                    <a:pt x="6117" y="115223"/>
                  </a:lnTo>
                  <a:lnTo>
                    <a:pt x="16249" y="138389"/>
                  </a:lnTo>
                  <a:lnTo>
                    <a:pt x="40697" y="165573"/>
                  </a:lnTo>
                  <a:lnTo>
                    <a:pt x="75756" y="182856"/>
                  </a:lnTo>
                  <a:lnTo>
                    <a:pt x="99063" y="185216"/>
                  </a:lnTo>
                  <a:lnTo>
                    <a:pt x="153505" y="182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80103" y="547481"/>
              <a:ext cx="126343" cy="173051"/>
            </a:xfrm>
            <a:custGeom>
              <a:avLst/>
              <a:gdLst/>
              <a:ahLst/>
              <a:cxnLst/>
              <a:rect l="0" t="0" r="0" b="0"/>
              <a:pathLst>
                <a:path w="126343" h="173051">
                  <a:moveTo>
                    <a:pt x="0" y="73700"/>
                  </a:moveTo>
                  <a:lnTo>
                    <a:pt x="20243" y="117662"/>
                  </a:lnTo>
                  <a:lnTo>
                    <a:pt x="59898" y="170082"/>
                  </a:lnTo>
                  <a:lnTo>
                    <a:pt x="63329" y="173050"/>
                  </a:lnTo>
                  <a:lnTo>
                    <a:pt x="64446" y="171519"/>
                  </a:lnTo>
                  <a:lnTo>
                    <a:pt x="64021" y="166988"/>
                  </a:lnTo>
                  <a:lnTo>
                    <a:pt x="28474" y="104583"/>
                  </a:lnTo>
                  <a:lnTo>
                    <a:pt x="19284" y="83916"/>
                  </a:lnTo>
                  <a:lnTo>
                    <a:pt x="17540" y="63033"/>
                  </a:lnTo>
                  <a:lnTo>
                    <a:pt x="18712" y="52550"/>
                  </a:lnTo>
                  <a:lnTo>
                    <a:pt x="29373" y="34664"/>
                  </a:lnTo>
                  <a:lnTo>
                    <a:pt x="46980" y="20086"/>
                  </a:lnTo>
                  <a:lnTo>
                    <a:pt x="82030" y="64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98195" y="347440"/>
              <a:ext cx="8334" cy="431669"/>
            </a:xfrm>
            <a:custGeom>
              <a:avLst/>
              <a:gdLst/>
              <a:ahLst/>
              <a:cxnLst/>
              <a:rect l="0" t="0" r="0" b="0"/>
              <a:pathLst>
                <a:path w="8334" h="431669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331" y="137570"/>
                  </a:lnTo>
                  <a:lnTo>
                    <a:pt x="7740" y="200249"/>
                  </a:lnTo>
                  <a:lnTo>
                    <a:pt x="8158" y="260154"/>
                  </a:lnTo>
                  <a:lnTo>
                    <a:pt x="8281" y="314949"/>
                  </a:lnTo>
                  <a:lnTo>
                    <a:pt x="8317" y="368229"/>
                  </a:lnTo>
                  <a:lnTo>
                    <a:pt x="833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05351" y="389554"/>
              <a:ext cx="277452" cy="344290"/>
            </a:xfrm>
            <a:custGeom>
              <a:avLst/>
              <a:gdLst/>
              <a:ahLst/>
              <a:cxnLst/>
              <a:rect l="0" t="0" r="0" b="0"/>
              <a:pathLst>
                <a:path w="277452" h="344290">
                  <a:moveTo>
                    <a:pt x="143333" y="10528"/>
                  </a:moveTo>
                  <a:lnTo>
                    <a:pt x="100641" y="25101"/>
                  </a:lnTo>
                  <a:lnTo>
                    <a:pt x="81075" y="38062"/>
                  </a:lnTo>
                  <a:lnTo>
                    <a:pt x="34927" y="95325"/>
                  </a:lnTo>
                  <a:lnTo>
                    <a:pt x="14766" y="128850"/>
                  </a:lnTo>
                  <a:lnTo>
                    <a:pt x="0" y="188275"/>
                  </a:lnTo>
                  <a:lnTo>
                    <a:pt x="2326" y="251010"/>
                  </a:lnTo>
                  <a:lnTo>
                    <a:pt x="16415" y="291182"/>
                  </a:lnTo>
                  <a:lnTo>
                    <a:pt x="35407" y="319723"/>
                  </a:lnTo>
                  <a:lnTo>
                    <a:pt x="52082" y="332392"/>
                  </a:lnTo>
                  <a:lnTo>
                    <a:pt x="73531" y="340752"/>
                  </a:lnTo>
                  <a:lnTo>
                    <a:pt x="116152" y="344289"/>
                  </a:lnTo>
                  <a:lnTo>
                    <a:pt x="152047" y="337278"/>
                  </a:lnTo>
                  <a:lnTo>
                    <a:pt x="206265" y="307960"/>
                  </a:lnTo>
                  <a:lnTo>
                    <a:pt x="254999" y="266645"/>
                  </a:lnTo>
                  <a:lnTo>
                    <a:pt x="270916" y="240053"/>
                  </a:lnTo>
                  <a:lnTo>
                    <a:pt x="277451" y="198769"/>
                  </a:lnTo>
                  <a:lnTo>
                    <a:pt x="273798" y="155081"/>
                  </a:lnTo>
                  <a:lnTo>
                    <a:pt x="253678" y="98397"/>
                  </a:lnTo>
                  <a:lnTo>
                    <a:pt x="232830" y="58530"/>
                  </a:lnTo>
                  <a:lnTo>
                    <a:pt x="184754" y="15275"/>
                  </a:lnTo>
                  <a:lnTo>
                    <a:pt x="160962" y="6789"/>
                  </a:lnTo>
                  <a:lnTo>
                    <a:pt x="1222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30352" y="421139"/>
              <a:ext cx="294989" cy="301829"/>
            </a:xfrm>
            <a:custGeom>
              <a:avLst/>
              <a:gdLst/>
              <a:ahLst/>
              <a:cxnLst/>
              <a:rect l="0" t="0" r="0" b="0"/>
              <a:pathLst>
                <a:path w="294989" h="301829">
                  <a:moveTo>
                    <a:pt x="113130" y="21057"/>
                  </a:moveTo>
                  <a:lnTo>
                    <a:pt x="101951" y="9879"/>
                  </a:lnTo>
                  <a:lnTo>
                    <a:pt x="95149" y="7756"/>
                  </a:lnTo>
                  <a:lnTo>
                    <a:pt x="78232" y="8517"/>
                  </a:lnTo>
                  <a:lnTo>
                    <a:pt x="62135" y="15874"/>
                  </a:lnTo>
                  <a:lnTo>
                    <a:pt x="32736" y="39661"/>
                  </a:lnTo>
                  <a:lnTo>
                    <a:pt x="17039" y="71153"/>
                  </a:lnTo>
                  <a:lnTo>
                    <a:pt x="2425" y="123716"/>
                  </a:lnTo>
                  <a:lnTo>
                    <a:pt x="0" y="165209"/>
                  </a:lnTo>
                  <a:lnTo>
                    <a:pt x="9068" y="221151"/>
                  </a:lnTo>
                  <a:lnTo>
                    <a:pt x="21855" y="260109"/>
                  </a:lnTo>
                  <a:lnTo>
                    <a:pt x="27714" y="271672"/>
                  </a:lnTo>
                  <a:lnTo>
                    <a:pt x="43581" y="287639"/>
                  </a:lnTo>
                  <a:lnTo>
                    <a:pt x="63502" y="297466"/>
                  </a:lnTo>
                  <a:lnTo>
                    <a:pt x="99855" y="301828"/>
                  </a:lnTo>
                  <a:lnTo>
                    <a:pt x="160471" y="290366"/>
                  </a:lnTo>
                  <a:lnTo>
                    <a:pt x="205669" y="275899"/>
                  </a:lnTo>
                  <a:lnTo>
                    <a:pt x="230756" y="257093"/>
                  </a:lnTo>
                  <a:lnTo>
                    <a:pt x="278367" y="197488"/>
                  </a:lnTo>
                  <a:lnTo>
                    <a:pt x="294988" y="151834"/>
                  </a:lnTo>
                  <a:lnTo>
                    <a:pt x="293002" y="128313"/>
                  </a:lnTo>
                  <a:lnTo>
                    <a:pt x="272662" y="84618"/>
                  </a:lnTo>
                  <a:lnTo>
                    <a:pt x="223221" y="35746"/>
                  </a:lnTo>
                  <a:lnTo>
                    <a:pt x="195662" y="19820"/>
                  </a:lnTo>
                  <a:lnTo>
                    <a:pt x="137185" y="3419"/>
                  </a:lnTo>
                  <a:lnTo>
                    <a:pt x="1236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94880" y="1688686"/>
            <a:ext cx="6148644" cy="490714"/>
            <a:chOff x="694880" y="1688686"/>
            <a:chExt cx="6148644" cy="490714"/>
          </a:xfrm>
        </p:grpSpPr>
        <p:sp>
          <p:nvSpPr>
            <p:cNvPr id="30" name="Freeform 29"/>
            <p:cNvSpPr/>
            <p:nvPr/>
          </p:nvSpPr>
          <p:spPr>
            <a:xfrm>
              <a:off x="831751" y="1747730"/>
              <a:ext cx="20751" cy="410613"/>
            </a:xfrm>
            <a:custGeom>
              <a:avLst/>
              <a:gdLst/>
              <a:ahLst/>
              <a:cxnLst/>
              <a:rect l="0" t="0" r="0" b="0"/>
              <a:pathLst>
                <a:path w="20751" h="410613">
                  <a:moveTo>
                    <a:pt x="10528" y="0"/>
                  </a:moveTo>
                  <a:lnTo>
                    <a:pt x="4939" y="16768"/>
                  </a:lnTo>
                  <a:lnTo>
                    <a:pt x="8211" y="64620"/>
                  </a:lnTo>
                  <a:lnTo>
                    <a:pt x="11011" y="119363"/>
                  </a:lnTo>
                  <a:lnTo>
                    <a:pt x="17561" y="180036"/>
                  </a:lnTo>
                  <a:lnTo>
                    <a:pt x="20021" y="241297"/>
                  </a:lnTo>
                  <a:lnTo>
                    <a:pt x="20750" y="295844"/>
                  </a:lnTo>
                  <a:lnTo>
                    <a:pt x="17877" y="353670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4880" y="1688686"/>
              <a:ext cx="319189" cy="280144"/>
            </a:xfrm>
            <a:custGeom>
              <a:avLst/>
              <a:gdLst/>
              <a:ahLst/>
              <a:cxnLst/>
              <a:rect l="0" t="0" r="0" b="0"/>
              <a:pathLst>
                <a:path w="319189" h="280144">
                  <a:moveTo>
                    <a:pt x="0" y="122215"/>
                  </a:moveTo>
                  <a:lnTo>
                    <a:pt x="0" y="99858"/>
                  </a:lnTo>
                  <a:lnTo>
                    <a:pt x="6239" y="82643"/>
                  </a:lnTo>
                  <a:lnTo>
                    <a:pt x="49498" y="31117"/>
                  </a:lnTo>
                  <a:lnTo>
                    <a:pt x="75888" y="15545"/>
                  </a:lnTo>
                  <a:lnTo>
                    <a:pt x="118586" y="972"/>
                  </a:lnTo>
                  <a:lnTo>
                    <a:pt x="177799" y="0"/>
                  </a:lnTo>
                  <a:lnTo>
                    <a:pt x="229313" y="10726"/>
                  </a:lnTo>
                  <a:lnTo>
                    <a:pt x="256938" y="26270"/>
                  </a:lnTo>
                  <a:lnTo>
                    <a:pt x="294434" y="62469"/>
                  </a:lnTo>
                  <a:lnTo>
                    <a:pt x="307505" y="82793"/>
                  </a:lnTo>
                  <a:lnTo>
                    <a:pt x="317213" y="107424"/>
                  </a:lnTo>
                  <a:lnTo>
                    <a:pt x="319188" y="130849"/>
                  </a:lnTo>
                  <a:lnTo>
                    <a:pt x="314997" y="152958"/>
                  </a:lnTo>
                  <a:lnTo>
                    <a:pt x="286742" y="206332"/>
                  </a:lnTo>
                  <a:lnTo>
                    <a:pt x="258329" y="247365"/>
                  </a:lnTo>
                  <a:lnTo>
                    <a:pt x="239985" y="264015"/>
                  </a:lnTo>
                  <a:lnTo>
                    <a:pt x="220134" y="272975"/>
                  </a:lnTo>
                  <a:lnTo>
                    <a:pt x="189513" y="2801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12931" y="1979357"/>
              <a:ext cx="166261" cy="144007"/>
            </a:xfrm>
            <a:custGeom>
              <a:avLst/>
              <a:gdLst/>
              <a:ahLst/>
              <a:cxnLst/>
              <a:rect l="0" t="0" r="0" b="0"/>
              <a:pathLst>
                <a:path w="166261" h="144007">
                  <a:moveTo>
                    <a:pt x="8333" y="31586"/>
                  </a:moveTo>
                  <a:lnTo>
                    <a:pt x="0" y="69064"/>
                  </a:lnTo>
                  <a:lnTo>
                    <a:pt x="1574" y="103911"/>
                  </a:lnTo>
                  <a:lnTo>
                    <a:pt x="3827" y="114898"/>
                  </a:lnTo>
                  <a:lnTo>
                    <a:pt x="8838" y="123392"/>
                  </a:lnTo>
                  <a:lnTo>
                    <a:pt x="23765" y="135949"/>
                  </a:lnTo>
                  <a:lnTo>
                    <a:pt x="45217" y="142310"/>
                  </a:lnTo>
                  <a:lnTo>
                    <a:pt x="57489" y="144006"/>
                  </a:lnTo>
                  <a:lnTo>
                    <a:pt x="77363" y="139652"/>
                  </a:lnTo>
                  <a:lnTo>
                    <a:pt x="109186" y="117793"/>
                  </a:lnTo>
                  <a:lnTo>
                    <a:pt x="152141" y="71486"/>
                  </a:lnTo>
                  <a:lnTo>
                    <a:pt x="159985" y="48539"/>
                  </a:lnTo>
                  <a:lnTo>
                    <a:pt x="1662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96468" y="1758259"/>
              <a:ext cx="30123" cy="347441"/>
            </a:xfrm>
            <a:custGeom>
              <a:avLst/>
              <a:gdLst/>
              <a:ahLst/>
              <a:cxnLst/>
              <a:rect l="0" t="0" r="0" b="0"/>
              <a:pathLst>
                <a:path w="30123" h="347441">
                  <a:moveTo>
                    <a:pt x="9065" y="0"/>
                  </a:moveTo>
                  <a:lnTo>
                    <a:pt x="0" y="58616"/>
                  </a:lnTo>
                  <a:lnTo>
                    <a:pt x="7063" y="121453"/>
                  </a:lnTo>
                  <a:lnTo>
                    <a:pt x="8472" y="170126"/>
                  </a:lnTo>
                  <a:lnTo>
                    <a:pt x="14537" y="233387"/>
                  </a:lnTo>
                  <a:lnTo>
                    <a:pt x="18096" y="282321"/>
                  </a:lnTo>
                  <a:lnTo>
                    <a:pt x="27730" y="336438"/>
                  </a:lnTo>
                  <a:lnTo>
                    <a:pt x="3012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58134" y="189512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9068" y="0"/>
                  </a:lnTo>
                  <a:lnTo>
                    <a:pt x="148532" y="5589"/>
                  </a:lnTo>
                  <a:lnTo>
                    <a:pt x="88655" y="10723"/>
                  </a:lnTo>
                  <a:lnTo>
                    <a:pt x="3488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12607" y="1957487"/>
              <a:ext cx="203580" cy="200973"/>
            </a:xfrm>
            <a:custGeom>
              <a:avLst/>
              <a:gdLst/>
              <a:ahLst/>
              <a:cxnLst/>
              <a:rect l="0" t="0" r="0" b="0"/>
              <a:pathLst>
                <a:path w="203580" h="200973">
                  <a:moveTo>
                    <a:pt x="119351" y="74513"/>
                  </a:moveTo>
                  <a:lnTo>
                    <a:pt x="119351" y="52156"/>
                  </a:lnTo>
                  <a:lnTo>
                    <a:pt x="108173" y="21485"/>
                  </a:lnTo>
                  <a:lnTo>
                    <a:pt x="90206" y="6881"/>
                  </a:lnTo>
                  <a:lnTo>
                    <a:pt x="78864" y="1349"/>
                  </a:lnTo>
                  <a:lnTo>
                    <a:pt x="68963" y="0"/>
                  </a:lnTo>
                  <a:lnTo>
                    <a:pt x="51723" y="4741"/>
                  </a:lnTo>
                  <a:lnTo>
                    <a:pt x="39381" y="17767"/>
                  </a:lnTo>
                  <a:lnTo>
                    <a:pt x="10901" y="73236"/>
                  </a:lnTo>
                  <a:lnTo>
                    <a:pt x="0" y="112609"/>
                  </a:lnTo>
                  <a:lnTo>
                    <a:pt x="5612" y="157947"/>
                  </a:lnTo>
                  <a:lnTo>
                    <a:pt x="12648" y="178275"/>
                  </a:lnTo>
                  <a:lnTo>
                    <a:pt x="23575" y="195108"/>
                  </a:lnTo>
                  <a:lnTo>
                    <a:pt x="30934" y="199364"/>
                  </a:lnTo>
                  <a:lnTo>
                    <a:pt x="48469" y="200972"/>
                  </a:lnTo>
                  <a:lnTo>
                    <a:pt x="78072" y="189711"/>
                  </a:lnTo>
                  <a:lnTo>
                    <a:pt x="103481" y="165967"/>
                  </a:lnTo>
                  <a:lnTo>
                    <a:pt x="112297" y="143625"/>
                  </a:lnTo>
                  <a:lnTo>
                    <a:pt x="114649" y="131116"/>
                  </a:lnTo>
                  <a:lnTo>
                    <a:pt x="117386" y="126286"/>
                  </a:lnTo>
                  <a:lnTo>
                    <a:pt x="120381" y="126576"/>
                  </a:lnTo>
                  <a:lnTo>
                    <a:pt x="126828" y="136256"/>
                  </a:lnTo>
                  <a:lnTo>
                    <a:pt x="143618" y="167947"/>
                  </a:lnTo>
                  <a:lnTo>
                    <a:pt x="149567" y="175407"/>
                  </a:lnTo>
                  <a:lnTo>
                    <a:pt x="168655" y="183695"/>
                  </a:lnTo>
                  <a:lnTo>
                    <a:pt x="203579" y="190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47772" y="1789844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54144"/>
                  </a:lnTo>
                  <a:lnTo>
                    <a:pt x="7235" y="116964"/>
                  </a:lnTo>
                  <a:lnTo>
                    <a:pt x="10722" y="163858"/>
                  </a:lnTo>
                  <a:lnTo>
                    <a:pt x="18644" y="213627"/>
                  </a:lnTo>
                  <a:lnTo>
                    <a:pt x="28682" y="272958"/>
                  </a:lnTo>
                  <a:lnTo>
                    <a:pt x="38439" y="331913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42528" y="1800373"/>
              <a:ext cx="52644" cy="315855"/>
            </a:xfrm>
            <a:custGeom>
              <a:avLst/>
              <a:gdLst/>
              <a:ahLst/>
              <a:cxnLst/>
              <a:rect l="0" t="0" r="0" b="0"/>
              <a:pathLst>
                <a:path w="52644" h="315855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7475" y="174558"/>
                  </a:lnTo>
                  <a:lnTo>
                    <a:pt x="23469" y="231446"/>
                  </a:lnTo>
                  <a:lnTo>
                    <a:pt x="38922" y="291047"/>
                  </a:lnTo>
                  <a:lnTo>
                    <a:pt x="52643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52794" y="1958300"/>
              <a:ext cx="279331" cy="147612"/>
            </a:xfrm>
            <a:custGeom>
              <a:avLst/>
              <a:gdLst/>
              <a:ahLst/>
              <a:cxnLst/>
              <a:rect l="0" t="0" r="0" b="0"/>
              <a:pathLst>
                <a:path w="279331" h="147612">
                  <a:moveTo>
                    <a:pt x="5589" y="42114"/>
                  </a:moveTo>
                  <a:lnTo>
                    <a:pt x="0" y="58882"/>
                  </a:lnTo>
                  <a:lnTo>
                    <a:pt x="375" y="76472"/>
                  </a:lnTo>
                  <a:lnTo>
                    <a:pt x="5612" y="95989"/>
                  </a:lnTo>
                  <a:lnTo>
                    <a:pt x="28037" y="133994"/>
                  </a:lnTo>
                  <a:lnTo>
                    <a:pt x="34592" y="141972"/>
                  </a:lnTo>
                  <a:lnTo>
                    <a:pt x="42472" y="146121"/>
                  </a:lnTo>
                  <a:lnTo>
                    <a:pt x="60586" y="147611"/>
                  </a:lnTo>
                  <a:lnTo>
                    <a:pt x="77215" y="141254"/>
                  </a:lnTo>
                  <a:lnTo>
                    <a:pt x="84925" y="136283"/>
                  </a:lnTo>
                  <a:lnTo>
                    <a:pt x="96612" y="121402"/>
                  </a:lnTo>
                  <a:lnTo>
                    <a:pt x="101366" y="112520"/>
                  </a:lnTo>
                  <a:lnTo>
                    <a:pt x="106875" y="108938"/>
                  </a:lnTo>
                  <a:lnTo>
                    <a:pt x="112887" y="108890"/>
                  </a:lnTo>
                  <a:lnTo>
                    <a:pt x="125807" y="115076"/>
                  </a:lnTo>
                  <a:lnTo>
                    <a:pt x="165714" y="139128"/>
                  </a:lnTo>
                  <a:lnTo>
                    <a:pt x="185550" y="140603"/>
                  </a:lnTo>
                  <a:lnTo>
                    <a:pt x="204895" y="136190"/>
                  </a:lnTo>
                  <a:lnTo>
                    <a:pt x="236377" y="114293"/>
                  </a:lnTo>
                  <a:lnTo>
                    <a:pt x="249711" y="99930"/>
                  </a:lnTo>
                  <a:lnTo>
                    <a:pt x="259537" y="81848"/>
                  </a:lnTo>
                  <a:lnTo>
                    <a:pt x="270701" y="26058"/>
                  </a:lnTo>
                  <a:lnTo>
                    <a:pt x="2793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63709" y="1789844"/>
              <a:ext cx="221100" cy="315856"/>
            </a:xfrm>
            <a:custGeom>
              <a:avLst/>
              <a:gdLst/>
              <a:ahLst/>
              <a:cxnLst/>
              <a:rect l="0" t="0" r="0" b="0"/>
              <a:pathLst>
                <a:path w="221100" h="315856">
                  <a:moveTo>
                    <a:pt x="0" y="0"/>
                  </a:moveTo>
                  <a:lnTo>
                    <a:pt x="14655" y="58617"/>
                  </a:lnTo>
                  <a:lnTo>
                    <a:pt x="28198" y="121196"/>
                  </a:lnTo>
                  <a:lnTo>
                    <a:pt x="38641" y="171351"/>
                  </a:lnTo>
                  <a:lnTo>
                    <a:pt x="49530" y="230813"/>
                  </a:lnTo>
                  <a:lnTo>
                    <a:pt x="58299" y="286285"/>
                  </a:lnTo>
                  <a:lnTo>
                    <a:pt x="57583" y="285614"/>
                  </a:lnTo>
                  <a:lnTo>
                    <a:pt x="55937" y="281656"/>
                  </a:lnTo>
                  <a:lnTo>
                    <a:pt x="61699" y="242853"/>
                  </a:lnTo>
                  <a:lnTo>
                    <a:pt x="67586" y="221408"/>
                  </a:lnTo>
                  <a:lnTo>
                    <a:pt x="80341" y="203299"/>
                  </a:lnTo>
                  <a:lnTo>
                    <a:pt x="88656" y="195194"/>
                  </a:lnTo>
                  <a:lnTo>
                    <a:pt x="98878" y="190961"/>
                  </a:lnTo>
                  <a:lnTo>
                    <a:pt x="122715" y="189377"/>
                  </a:lnTo>
                  <a:lnTo>
                    <a:pt x="142668" y="195692"/>
                  </a:lnTo>
                  <a:lnTo>
                    <a:pt x="180130" y="224399"/>
                  </a:lnTo>
                  <a:lnTo>
                    <a:pt x="205320" y="253662"/>
                  </a:lnTo>
                  <a:lnTo>
                    <a:pt x="214086" y="277295"/>
                  </a:lnTo>
                  <a:lnTo>
                    <a:pt x="22109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923759" y="1994825"/>
              <a:ext cx="130271" cy="102343"/>
            </a:xfrm>
            <a:custGeom>
              <a:avLst/>
              <a:gdLst/>
              <a:ahLst/>
              <a:cxnLst/>
              <a:rect l="0" t="0" r="0" b="0"/>
              <a:pathLst>
                <a:path w="130271" h="102343">
                  <a:moveTo>
                    <a:pt x="87391" y="5589"/>
                  </a:moveTo>
                  <a:lnTo>
                    <a:pt x="70623" y="0"/>
                  </a:lnTo>
                  <a:lnTo>
                    <a:pt x="53032" y="375"/>
                  </a:lnTo>
                  <a:lnTo>
                    <a:pt x="43428" y="2113"/>
                  </a:lnTo>
                  <a:lnTo>
                    <a:pt x="26518" y="13403"/>
                  </a:lnTo>
                  <a:lnTo>
                    <a:pt x="12373" y="30119"/>
                  </a:lnTo>
                  <a:lnTo>
                    <a:pt x="2187" y="49247"/>
                  </a:lnTo>
                  <a:lnTo>
                    <a:pt x="0" y="69446"/>
                  </a:lnTo>
                  <a:lnTo>
                    <a:pt x="1054" y="79746"/>
                  </a:lnTo>
                  <a:lnTo>
                    <a:pt x="5267" y="87782"/>
                  </a:lnTo>
                  <a:lnTo>
                    <a:pt x="19306" y="99831"/>
                  </a:lnTo>
                  <a:lnTo>
                    <a:pt x="27963" y="102342"/>
                  </a:lnTo>
                  <a:lnTo>
                    <a:pt x="46941" y="102013"/>
                  </a:lnTo>
                  <a:lnTo>
                    <a:pt x="87719" y="91100"/>
                  </a:lnTo>
                  <a:lnTo>
                    <a:pt x="108594" y="80249"/>
                  </a:lnTo>
                  <a:lnTo>
                    <a:pt x="123331" y="64507"/>
                  </a:lnTo>
                  <a:lnTo>
                    <a:pt x="128898" y="55396"/>
                  </a:lnTo>
                  <a:lnTo>
                    <a:pt x="130270" y="46983"/>
                  </a:lnTo>
                  <a:lnTo>
                    <a:pt x="128845" y="39034"/>
                  </a:lnTo>
                  <a:lnTo>
                    <a:pt x="122193" y="26303"/>
                  </a:lnTo>
                  <a:lnTo>
                    <a:pt x="108448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26963" y="1831958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464" y="58617"/>
                  </a:lnTo>
                  <a:lnTo>
                    <a:pt x="289" y="113961"/>
                  </a:lnTo>
                  <a:lnTo>
                    <a:pt x="1256" y="162968"/>
                  </a:lnTo>
                  <a:lnTo>
                    <a:pt x="7261" y="213363"/>
                  </a:lnTo>
                  <a:lnTo>
                    <a:pt x="8391" y="253772"/>
                  </a:lnTo>
                  <a:lnTo>
                    <a:pt x="6764" y="26042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90134" y="1945104"/>
              <a:ext cx="147400" cy="166979"/>
            </a:xfrm>
            <a:custGeom>
              <a:avLst/>
              <a:gdLst/>
              <a:ahLst/>
              <a:cxnLst/>
              <a:rect l="0" t="0" r="0" b="0"/>
              <a:pathLst>
                <a:path w="147400" h="166979">
                  <a:moveTo>
                    <a:pt x="0" y="76367"/>
                  </a:moveTo>
                  <a:lnTo>
                    <a:pt x="42692" y="73247"/>
                  </a:lnTo>
                  <a:lnTo>
                    <a:pt x="99728" y="63305"/>
                  </a:lnTo>
                  <a:lnTo>
                    <a:pt x="113734" y="49505"/>
                  </a:lnTo>
                  <a:lnTo>
                    <a:pt x="116767" y="40911"/>
                  </a:lnTo>
                  <a:lnTo>
                    <a:pt x="117017" y="22004"/>
                  </a:lnTo>
                  <a:lnTo>
                    <a:pt x="113107" y="14389"/>
                  </a:lnTo>
                  <a:lnTo>
                    <a:pt x="99403" y="2808"/>
                  </a:lnTo>
                  <a:lnTo>
                    <a:pt x="78494" y="0"/>
                  </a:lnTo>
                  <a:lnTo>
                    <a:pt x="55943" y="3822"/>
                  </a:lnTo>
                  <a:lnTo>
                    <a:pt x="38122" y="13319"/>
                  </a:lnTo>
                  <a:lnTo>
                    <a:pt x="25522" y="28459"/>
                  </a:lnTo>
                  <a:lnTo>
                    <a:pt x="7901" y="66774"/>
                  </a:lnTo>
                  <a:lnTo>
                    <a:pt x="2341" y="103290"/>
                  </a:lnTo>
                  <a:lnTo>
                    <a:pt x="7280" y="123818"/>
                  </a:lnTo>
                  <a:lnTo>
                    <a:pt x="29514" y="156060"/>
                  </a:lnTo>
                  <a:lnTo>
                    <a:pt x="48992" y="164429"/>
                  </a:lnTo>
                  <a:lnTo>
                    <a:pt x="73247" y="166978"/>
                  </a:lnTo>
                  <a:lnTo>
                    <a:pt x="120707" y="162203"/>
                  </a:lnTo>
                  <a:lnTo>
                    <a:pt x="147399" y="160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63917" y="1931700"/>
              <a:ext cx="210571" cy="205586"/>
            </a:xfrm>
            <a:custGeom>
              <a:avLst/>
              <a:gdLst/>
              <a:ahLst/>
              <a:cxnLst/>
              <a:rect l="0" t="0" r="0" b="0"/>
              <a:pathLst>
                <a:path w="210571" h="205586">
                  <a:moveTo>
                    <a:pt x="0" y="68714"/>
                  </a:moveTo>
                  <a:lnTo>
                    <a:pt x="14654" y="127331"/>
                  </a:lnTo>
                  <a:lnTo>
                    <a:pt x="25858" y="174269"/>
                  </a:lnTo>
                  <a:lnTo>
                    <a:pt x="23971" y="200246"/>
                  </a:lnTo>
                  <a:lnTo>
                    <a:pt x="21830" y="204365"/>
                  </a:lnTo>
                  <a:lnTo>
                    <a:pt x="19232" y="202432"/>
                  </a:lnTo>
                  <a:lnTo>
                    <a:pt x="6658" y="165707"/>
                  </a:lnTo>
                  <a:lnTo>
                    <a:pt x="9721" y="106157"/>
                  </a:lnTo>
                  <a:lnTo>
                    <a:pt x="21590" y="51240"/>
                  </a:lnTo>
                  <a:lnTo>
                    <a:pt x="29483" y="29363"/>
                  </a:lnTo>
                  <a:lnTo>
                    <a:pt x="40789" y="11840"/>
                  </a:lnTo>
                  <a:lnTo>
                    <a:pt x="49419" y="6232"/>
                  </a:lnTo>
                  <a:lnTo>
                    <a:pt x="71487" y="0"/>
                  </a:lnTo>
                  <a:lnTo>
                    <a:pt x="104629" y="2081"/>
                  </a:lnTo>
                  <a:lnTo>
                    <a:pt x="122931" y="10244"/>
                  </a:lnTo>
                  <a:lnTo>
                    <a:pt x="167053" y="42427"/>
                  </a:lnTo>
                  <a:lnTo>
                    <a:pt x="187849" y="80289"/>
                  </a:lnTo>
                  <a:lnTo>
                    <a:pt x="205671" y="140428"/>
                  </a:lnTo>
                  <a:lnTo>
                    <a:pt x="209602" y="185999"/>
                  </a:lnTo>
                  <a:lnTo>
                    <a:pt x="210570" y="205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38308" y="1947772"/>
              <a:ext cx="146750" cy="198423"/>
            </a:xfrm>
            <a:custGeom>
              <a:avLst/>
              <a:gdLst/>
              <a:ahLst/>
              <a:cxnLst/>
              <a:rect l="0" t="0" r="0" b="0"/>
              <a:pathLst>
                <a:path w="146750" h="198423">
                  <a:moveTo>
                    <a:pt x="9878" y="10528"/>
                  </a:moveTo>
                  <a:lnTo>
                    <a:pt x="2642" y="38084"/>
                  </a:lnTo>
                  <a:lnTo>
                    <a:pt x="0" y="97426"/>
                  </a:lnTo>
                  <a:lnTo>
                    <a:pt x="5067" y="154295"/>
                  </a:lnTo>
                  <a:lnTo>
                    <a:pt x="19631" y="188436"/>
                  </a:lnTo>
                  <a:lnTo>
                    <a:pt x="26909" y="194644"/>
                  </a:lnTo>
                  <a:lnTo>
                    <a:pt x="35270" y="197613"/>
                  </a:lnTo>
                  <a:lnTo>
                    <a:pt x="44353" y="198422"/>
                  </a:lnTo>
                  <a:lnTo>
                    <a:pt x="63805" y="193082"/>
                  </a:lnTo>
                  <a:lnTo>
                    <a:pt x="91367" y="176922"/>
                  </a:lnTo>
                  <a:lnTo>
                    <a:pt x="114351" y="154196"/>
                  </a:lnTo>
                  <a:lnTo>
                    <a:pt x="132860" y="125236"/>
                  </a:lnTo>
                  <a:lnTo>
                    <a:pt x="140576" y="103623"/>
                  </a:lnTo>
                  <a:lnTo>
                    <a:pt x="145529" y="51621"/>
                  </a:lnTo>
                  <a:lnTo>
                    <a:pt x="1467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58757" y="1978575"/>
              <a:ext cx="305327" cy="158711"/>
            </a:xfrm>
            <a:custGeom>
              <a:avLst/>
              <a:gdLst/>
              <a:ahLst/>
              <a:cxnLst/>
              <a:rect l="0" t="0" r="0" b="0"/>
              <a:pathLst>
                <a:path w="305327" h="158711">
                  <a:moveTo>
                    <a:pt x="0" y="32368"/>
                  </a:moveTo>
                  <a:lnTo>
                    <a:pt x="11178" y="49135"/>
                  </a:lnTo>
                  <a:lnTo>
                    <a:pt x="22875" y="104693"/>
                  </a:lnTo>
                  <a:lnTo>
                    <a:pt x="35454" y="147910"/>
                  </a:lnTo>
                  <a:lnTo>
                    <a:pt x="37674" y="149170"/>
                  </a:lnTo>
                  <a:lnTo>
                    <a:pt x="40140" y="134972"/>
                  </a:lnTo>
                  <a:lnTo>
                    <a:pt x="36640" y="84657"/>
                  </a:lnTo>
                  <a:lnTo>
                    <a:pt x="50968" y="26255"/>
                  </a:lnTo>
                  <a:lnTo>
                    <a:pt x="62036" y="7814"/>
                  </a:lnTo>
                  <a:lnTo>
                    <a:pt x="69433" y="4300"/>
                  </a:lnTo>
                  <a:lnTo>
                    <a:pt x="77874" y="4297"/>
                  </a:lnTo>
                  <a:lnTo>
                    <a:pt x="95442" y="10533"/>
                  </a:lnTo>
                  <a:lnTo>
                    <a:pt x="111049" y="21104"/>
                  </a:lnTo>
                  <a:lnTo>
                    <a:pt x="122664" y="36720"/>
                  </a:lnTo>
                  <a:lnTo>
                    <a:pt x="149471" y="86753"/>
                  </a:lnTo>
                  <a:lnTo>
                    <a:pt x="155422" y="115812"/>
                  </a:lnTo>
                  <a:lnTo>
                    <a:pt x="156257" y="113734"/>
                  </a:lnTo>
                  <a:lnTo>
                    <a:pt x="172483" y="52641"/>
                  </a:lnTo>
                  <a:lnTo>
                    <a:pt x="188236" y="21607"/>
                  </a:lnTo>
                  <a:lnTo>
                    <a:pt x="204153" y="6918"/>
                  </a:lnTo>
                  <a:lnTo>
                    <a:pt x="213311" y="1363"/>
                  </a:lnTo>
                  <a:lnTo>
                    <a:pt x="222925" y="0"/>
                  </a:lnTo>
                  <a:lnTo>
                    <a:pt x="242967" y="4724"/>
                  </a:lnTo>
                  <a:lnTo>
                    <a:pt x="268392" y="20537"/>
                  </a:lnTo>
                  <a:lnTo>
                    <a:pt x="280332" y="36468"/>
                  </a:lnTo>
                  <a:lnTo>
                    <a:pt x="297529" y="75292"/>
                  </a:lnTo>
                  <a:lnTo>
                    <a:pt x="304299" y="132444"/>
                  </a:lnTo>
                  <a:lnTo>
                    <a:pt x="305326" y="158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42245" y="1768787"/>
              <a:ext cx="202022" cy="363652"/>
            </a:xfrm>
            <a:custGeom>
              <a:avLst/>
              <a:gdLst/>
              <a:ahLst/>
              <a:cxnLst/>
              <a:rect l="0" t="0" r="0" b="0"/>
              <a:pathLst>
                <a:path w="202022" h="363652">
                  <a:moveTo>
                    <a:pt x="6066" y="0"/>
                  </a:moveTo>
                  <a:lnTo>
                    <a:pt x="0" y="33622"/>
                  </a:lnTo>
                  <a:lnTo>
                    <a:pt x="7640" y="91563"/>
                  </a:lnTo>
                  <a:lnTo>
                    <a:pt x="13941" y="146453"/>
                  </a:lnTo>
                  <a:lnTo>
                    <a:pt x="15808" y="199761"/>
                  </a:lnTo>
                  <a:lnTo>
                    <a:pt x="19481" y="249481"/>
                  </a:lnTo>
                  <a:lnTo>
                    <a:pt x="25613" y="308204"/>
                  </a:lnTo>
                  <a:lnTo>
                    <a:pt x="24946" y="314263"/>
                  </a:lnTo>
                  <a:lnTo>
                    <a:pt x="23332" y="314794"/>
                  </a:lnTo>
                  <a:lnTo>
                    <a:pt x="21086" y="311638"/>
                  </a:lnTo>
                  <a:lnTo>
                    <a:pt x="21710" y="298773"/>
                  </a:lnTo>
                  <a:lnTo>
                    <a:pt x="31642" y="261918"/>
                  </a:lnTo>
                  <a:lnTo>
                    <a:pt x="47049" y="236833"/>
                  </a:lnTo>
                  <a:lnTo>
                    <a:pt x="62885" y="224972"/>
                  </a:lnTo>
                  <a:lnTo>
                    <a:pt x="82791" y="216971"/>
                  </a:lnTo>
                  <a:lnTo>
                    <a:pt x="107237" y="213415"/>
                  </a:lnTo>
                  <a:lnTo>
                    <a:pt x="130579" y="218074"/>
                  </a:lnTo>
                  <a:lnTo>
                    <a:pt x="160332" y="233850"/>
                  </a:lnTo>
                  <a:lnTo>
                    <a:pt x="191346" y="260142"/>
                  </a:lnTo>
                  <a:lnTo>
                    <a:pt x="199546" y="280175"/>
                  </a:lnTo>
                  <a:lnTo>
                    <a:pt x="202021" y="303507"/>
                  </a:lnTo>
                  <a:lnTo>
                    <a:pt x="199222" y="325575"/>
                  </a:lnTo>
                  <a:lnTo>
                    <a:pt x="190959" y="343962"/>
                  </a:lnTo>
                  <a:lnTo>
                    <a:pt x="185480" y="352140"/>
                  </a:lnTo>
                  <a:lnTo>
                    <a:pt x="177148" y="357593"/>
                  </a:lnTo>
                  <a:lnTo>
                    <a:pt x="155412" y="363651"/>
                  </a:lnTo>
                  <a:lnTo>
                    <a:pt x="104500" y="359135"/>
                  </a:lnTo>
                  <a:lnTo>
                    <a:pt x="48664" y="343622"/>
                  </a:lnTo>
                  <a:lnTo>
                    <a:pt x="1659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69409" y="1942030"/>
              <a:ext cx="162378" cy="163670"/>
            </a:xfrm>
            <a:custGeom>
              <a:avLst/>
              <a:gdLst/>
              <a:ahLst/>
              <a:cxnLst/>
              <a:rect l="0" t="0" r="0" b="0"/>
              <a:pathLst>
                <a:path w="162378" h="163670">
                  <a:moveTo>
                    <a:pt x="0" y="100498"/>
                  </a:moveTo>
                  <a:lnTo>
                    <a:pt x="16767" y="94909"/>
                  </a:lnTo>
                  <a:lnTo>
                    <a:pt x="34358" y="95284"/>
                  </a:lnTo>
                  <a:lnTo>
                    <a:pt x="85763" y="105877"/>
                  </a:lnTo>
                  <a:lnTo>
                    <a:pt x="145983" y="95848"/>
                  </a:lnTo>
                  <a:lnTo>
                    <a:pt x="153475" y="89209"/>
                  </a:lnTo>
                  <a:lnTo>
                    <a:pt x="161798" y="69355"/>
                  </a:lnTo>
                  <a:lnTo>
                    <a:pt x="162377" y="48052"/>
                  </a:lnTo>
                  <a:lnTo>
                    <a:pt x="160894" y="37458"/>
                  </a:lnTo>
                  <a:lnTo>
                    <a:pt x="149887" y="19448"/>
                  </a:lnTo>
                  <a:lnTo>
                    <a:pt x="142039" y="11370"/>
                  </a:lnTo>
                  <a:lnTo>
                    <a:pt x="120840" y="2394"/>
                  </a:lnTo>
                  <a:lnTo>
                    <a:pt x="108636" y="0"/>
                  </a:lnTo>
                  <a:lnTo>
                    <a:pt x="85717" y="3580"/>
                  </a:lnTo>
                  <a:lnTo>
                    <a:pt x="74692" y="7810"/>
                  </a:lnTo>
                  <a:lnTo>
                    <a:pt x="66173" y="15309"/>
                  </a:lnTo>
                  <a:lnTo>
                    <a:pt x="44094" y="57848"/>
                  </a:lnTo>
                  <a:lnTo>
                    <a:pt x="38314" y="79203"/>
                  </a:lnTo>
                  <a:lnTo>
                    <a:pt x="39645" y="100392"/>
                  </a:lnTo>
                  <a:lnTo>
                    <a:pt x="47256" y="118389"/>
                  </a:lnTo>
                  <a:lnTo>
                    <a:pt x="71206" y="149005"/>
                  </a:lnTo>
                  <a:lnTo>
                    <a:pt x="90919" y="157152"/>
                  </a:lnTo>
                  <a:lnTo>
                    <a:pt x="126342" y="163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75833" y="1964508"/>
              <a:ext cx="109432" cy="131245"/>
            </a:xfrm>
            <a:custGeom>
              <a:avLst/>
              <a:gdLst/>
              <a:ahLst/>
              <a:cxnLst/>
              <a:rect l="0" t="0" r="0" b="0"/>
              <a:pathLst>
                <a:path w="109432" h="131245">
                  <a:moveTo>
                    <a:pt x="25203" y="46435"/>
                  </a:moveTo>
                  <a:lnTo>
                    <a:pt x="19614" y="63202"/>
                  </a:lnTo>
                  <a:lnTo>
                    <a:pt x="23109" y="80793"/>
                  </a:lnTo>
                  <a:lnTo>
                    <a:pt x="40136" y="131244"/>
                  </a:lnTo>
                  <a:lnTo>
                    <a:pt x="39837" y="131050"/>
                  </a:lnTo>
                  <a:lnTo>
                    <a:pt x="12253" y="76810"/>
                  </a:lnTo>
                  <a:lnTo>
                    <a:pt x="959" y="46076"/>
                  </a:lnTo>
                  <a:lnTo>
                    <a:pt x="0" y="25218"/>
                  </a:lnTo>
                  <a:lnTo>
                    <a:pt x="1382" y="14743"/>
                  </a:lnTo>
                  <a:lnTo>
                    <a:pt x="6983" y="7759"/>
                  </a:lnTo>
                  <a:lnTo>
                    <a:pt x="25684" y="0"/>
                  </a:lnTo>
                  <a:lnTo>
                    <a:pt x="83123" y="2943"/>
                  </a:lnTo>
                  <a:lnTo>
                    <a:pt x="109431" y="4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02127" y="1968829"/>
              <a:ext cx="155552" cy="165384"/>
            </a:xfrm>
            <a:custGeom>
              <a:avLst/>
              <a:gdLst/>
              <a:ahLst/>
              <a:cxnLst/>
              <a:rect l="0" t="0" r="0" b="0"/>
              <a:pathLst>
                <a:path w="155552" h="165384">
                  <a:moveTo>
                    <a:pt x="114764" y="0"/>
                  </a:moveTo>
                  <a:lnTo>
                    <a:pt x="56147" y="14654"/>
                  </a:lnTo>
                  <a:lnTo>
                    <a:pt x="21357" y="30338"/>
                  </a:lnTo>
                  <a:lnTo>
                    <a:pt x="5789" y="46239"/>
                  </a:lnTo>
                  <a:lnTo>
                    <a:pt x="0" y="55392"/>
                  </a:lnTo>
                  <a:lnTo>
                    <a:pt x="820" y="62664"/>
                  </a:lnTo>
                  <a:lnTo>
                    <a:pt x="6046" y="68682"/>
                  </a:lnTo>
                  <a:lnTo>
                    <a:pt x="14209" y="73864"/>
                  </a:lnTo>
                  <a:lnTo>
                    <a:pt x="71078" y="85982"/>
                  </a:lnTo>
                  <a:lnTo>
                    <a:pt x="125085" y="103176"/>
                  </a:lnTo>
                  <a:lnTo>
                    <a:pt x="146257" y="114486"/>
                  </a:lnTo>
                  <a:lnTo>
                    <a:pt x="152137" y="121947"/>
                  </a:lnTo>
                  <a:lnTo>
                    <a:pt x="154887" y="130431"/>
                  </a:lnTo>
                  <a:lnTo>
                    <a:pt x="155551" y="139596"/>
                  </a:lnTo>
                  <a:lnTo>
                    <a:pt x="152484" y="146877"/>
                  </a:lnTo>
                  <a:lnTo>
                    <a:pt x="139717" y="158085"/>
                  </a:lnTo>
                  <a:lnTo>
                    <a:pt x="107210" y="165383"/>
                  </a:lnTo>
                  <a:lnTo>
                    <a:pt x="58224" y="159718"/>
                  </a:lnTo>
                  <a:lnTo>
                    <a:pt x="4106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88138" y="1947772"/>
              <a:ext cx="323635" cy="217988"/>
            </a:xfrm>
            <a:custGeom>
              <a:avLst/>
              <a:gdLst/>
              <a:ahLst/>
              <a:cxnLst/>
              <a:rect l="0" t="0" r="0" b="0"/>
              <a:pathLst>
                <a:path w="323635" h="217988">
                  <a:moveTo>
                    <a:pt x="102535" y="52642"/>
                  </a:moveTo>
                  <a:lnTo>
                    <a:pt x="124892" y="52642"/>
                  </a:lnTo>
                  <a:lnTo>
                    <a:pt x="129138" y="50302"/>
                  </a:lnTo>
                  <a:lnTo>
                    <a:pt x="129629" y="46403"/>
                  </a:lnTo>
                  <a:lnTo>
                    <a:pt x="127617" y="41464"/>
                  </a:lnTo>
                  <a:lnTo>
                    <a:pt x="121596" y="38171"/>
                  </a:lnTo>
                  <a:lnTo>
                    <a:pt x="102428" y="34512"/>
                  </a:lnTo>
                  <a:lnTo>
                    <a:pt x="70918" y="38042"/>
                  </a:lnTo>
                  <a:lnTo>
                    <a:pt x="52998" y="46543"/>
                  </a:lnTo>
                  <a:lnTo>
                    <a:pt x="22430" y="71065"/>
                  </a:lnTo>
                  <a:lnTo>
                    <a:pt x="6531" y="97095"/>
                  </a:lnTo>
                  <a:lnTo>
                    <a:pt x="0" y="132624"/>
                  </a:lnTo>
                  <a:lnTo>
                    <a:pt x="3654" y="167197"/>
                  </a:lnTo>
                  <a:lnTo>
                    <a:pt x="12185" y="185834"/>
                  </a:lnTo>
                  <a:lnTo>
                    <a:pt x="17735" y="194079"/>
                  </a:lnTo>
                  <a:lnTo>
                    <a:pt x="33261" y="206360"/>
                  </a:lnTo>
                  <a:lnTo>
                    <a:pt x="53030" y="214548"/>
                  </a:lnTo>
                  <a:lnTo>
                    <a:pt x="89296" y="217987"/>
                  </a:lnTo>
                  <a:lnTo>
                    <a:pt x="111859" y="214646"/>
                  </a:lnTo>
                  <a:lnTo>
                    <a:pt x="130466" y="206142"/>
                  </a:lnTo>
                  <a:lnTo>
                    <a:pt x="138703" y="200599"/>
                  </a:lnTo>
                  <a:lnTo>
                    <a:pt x="150975" y="185081"/>
                  </a:lnTo>
                  <a:lnTo>
                    <a:pt x="155886" y="176030"/>
                  </a:lnTo>
                  <a:lnTo>
                    <a:pt x="162797" y="135345"/>
                  </a:lnTo>
                  <a:lnTo>
                    <a:pt x="159255" y="97424"/>
                  </a:lnTo>
                  <a:lnTo>
                    <a:pt x="145207" y="63961"/>
                  </a:lnTo>
                  <a:lnTo>
                    <a:pt x="145021" y="55509"/>
                  </a:lnTo>
                  <a:lnTo>
                    <a:pt x="148407" y="48704"/>
                  </a:lnTo>
                  <a:lnTo>
                    <a:pt x="154173" y="42998"/>
                  </a:lnTo>
                  <a:lnTo>
                    <a:pt x="160358" y="41533"/>
                  </a:lnTo>
                  <a:lnTo>
                    <a:pt x="166820" y="42896"/>
                  </a:lnTo>
                  <a:lnTo>
                    <a:pt x="173468" y="46145"/>
                  </a:lnTo>
                  <a:lnTo>
                    <a:pt x="183974" y="59113"/>
                  </a:lnTo>
                  <a:lnTo>
                    <a:pt x="215909" y="116381"/>
                  </a:lnTo>
                  <a:lnTo>
                    <a:pt x="231274" y="144447"/>
                  </a:lnTo>
                  <a:lnTo>
                    <a:pt x="257427" y="180481"/>
                  </a:lnTo>
                  <a:lnTo>
                    <a:pt x="263118" y="183491"/>
                  </a:lnTo>
                  <a:lnTo>
                    <a:pt x="268082" y="181989"/>
                  </a:lnTo>
                  <a:lnTo>
                    <a:pt x="272561" y="177478"/>
                  </a:lnTo>
                  <a:lnTo>
                    <a:pt x="277538" y="159987"/>
                  </a:lnTo>
                  <a:lnTo>
                    <a:pt x="288231" y="103216"/>
                  </a:lnTo>
                  <a:lnTo>
                    <a:pt x="293257" y="59308"/>
                  </a:lnTo>
                  <a:lnTo>
                    <a:pt x="311611" y="18084"/>
                  </a:lnTo>
                  <a:lnTo>
                    <a:pt x="3236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64414" y="1973663"/>
              <a:ext cx="156639" cy="163623"/>
            </a:xfrm>
            <a:custGeom>
              <a:avLst/>
              <a:gdLst/>
              <a:ahLst/>
              <a:cxnLst/>
              <a:rect l="0" t="0" r="0" b="0"/>
              <a:pathLst>
                <a:path w="156639" h="163623">
                  <a:moveTo>
                    <a:pt x="0" y="37280"/>
                  </a:moveTo>
                  <a:lnTo>
                    <a:pt x="5589" y="54047"/>
                  </a:lnTo>
                  <a:lnTo>
                    <a:pt x="17692" y="65399"/>
                  </a:lnTo>
                  <a:lnTo>
                    <a:pt x="54057" y="82219"/>
                  </a:lnTo>
                  <a:lnTo>
                    <a:pt x="74328" y="83379"/>
                  </a:lnTo>
                  <a:lnTo>
                    <a:pt x="136926" y="68291"/>
                  </a:lnTo>
                  <a:lnTo>
                    <a:pt x="147436" y="64973"/>
                  </a:lnTo>
                  <a:lnTo>
                    <a:pt x="153273" y="58081"/>
                  </a:lnTo>
                  <a:lnTo>
                    <a:pt x="155994" y="48808"/>
                  </a:lnTo>
                  <a:lnTo>
                    <a:pt x="156638" y="37946"/>
                  </a:lnTo>
                  <a:lnTo>
                    <a:pt x="151115" y="19638"/>
                  </a:lnTo>
                  <a:lnTo>
                    <a:pt x="146366" y="11481"/>
                  </a:lnTo>
                  <a:lnTo>
                    <a:pt x="138522" y="6042"/>
                  </a:lnTo>
                  <a:lnTo>
                    <a:pt x="117327" y="0"/>
                  </a:lnTo>
                  <a:lnTo>
                    <a:pt x="84677" y="2187"/>
                  </a:lnTo>
                  <a:lnTo>
                    <a:pt x="66490" y="10375"/>
                  </a:lnTo>
                  <a:lnTo>
                    <a:pt x="35750" y="34695"/>
                  </a:lnTo>
                  <a:lnTo>
                    <a:pt x="27587" y="54458"/>
                  </a:lnTo>
                  <a:lnTo>
                    <a:pt x="25129" y="77670"/>
                  </a:lnTo>
                  <a:lnTo>
                    <a:pt x="27936" y="99685"/>
                  </a:lnTo>
                  <a:lnTo>
                    <a:pt x="41683" y="131809"/>
                  </a:lnTo>
                  <a:lnTo>
                    <a:pt x="57130" y="146753"/>
                  </a:lnTo>
                  <a:lnTo>
                    <a:pt x="76864" y="156125"/>
                  </a:lnTo>
                  <a:lnTo>
                    <a:pt x="136870" y="163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81368" y="1979357"/>
              <a:ext cx="98902" cy="182603"/>
            </a:xfrm>
            <a:custGeom>
              <a:avLst/>
              <a:gdLst/>
              <a:ahLst/>
              <a:cxnLst/>
              <a:rect l="0" t="0" r="0" b="0"/>
              <a:pathLst>
                <a:path w="98902" h="182603">
                  <a:moveTo>
                    <a:pt x="4145" y="73700"/>
                  </a:moveTo>
                  <a:lnTo>
                    <a:pt x="22103" y="127574"/>
                  </a:lnTo>
                  <a:lnTo>
                    <a:pt x="40446" y="182602"/>
                  </a:lnTo>
                  <a:lnTo>
                    <a:pt x="16323" y="126900"/>
                  </a:lnTo>
                  <a:lnTo>
                    <a:pt x="961" y="84338"/>
                  </a:lnTo>
                  <a:lnTo>
                    <a:pt x="0" y="63220"/>
                  </a:lnTo>
                  <a:lnTo>
                    <a:pt x="1382" y="52675"/>
                  </a:lnTo>
                  <a:lnTo>
                    <a:pt x="12275" y="34720"/>
                  </a:lnTo>
                  <a:lnTo>
                    <a:pt x="20093" y="26656"/>
                  </a:lnTo>
                  <a:lnTo>
                    <a:pt x="44378" y="17696"/>
                  </a:lnTo>
                  <a:lnTo>
                    <a:pt x="78457" y="9533"/>
                  </a:lnTo>
                  <a:lnTo>
                    <a:pt x="989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22466" y="1800373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4" y="57264"/>
                  </a:lnTo>
                  <a:lnTo>
                    <a:pt x="5373" y="112567"/>
                  </a:lnTo>
                  <a:lnTo>
                    <a:pt x="1592" y="163204"/>
                  </a:lnTo>
                  <a:lnTo>
                    <a:pt x="472" y="222662"/>
                  </a:lnTo>
                  <a:lnTo>
                    <a:pt x="140" y="273554"/>
                  </a:lnTo>
                  <a:lnTo>
                    <a:pt x="28" y="33150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789951" y="2979564"/>
            <a:ext cx="7495977" cy="622646"/>
            <a:chOff x="789951" y="2979564"/>
            <a:chExt cx="7495977" cy="622646"/>
          </a:xfrm>
        </p:grpSpPr>
        <p:sp>
          <p:nvSpPr>
            <p:cNvPr id="55" name="Freeform 54"/>
            <p:cNvSpPr/>
            <p:nvPr/>
          </p:nvSpPr>
          <p:spPr>
            <a:xfrm>
              <a:off x="789951" y="3105906"/>
              <a:ext cx="345984" cy="496304"/>
            </a:xfrm>
            <a:custGeom>
              <a:avLst/>
              <a:gdLst/>
              <a:ahLst/>
              <a:cxnLst/>
              <a:rect l="0" t="0" r="0" b="0"/>
              <a:pathLst>
                <a:path w="345984" h="496304">
                  <a:moveTo>
                    <a:pt x="20743" y="31586"/>
                  </a:moveTo>
                  <a:lnTo>
                    <a:pt x="12410" y="80517"/>
                  </a:lnTo>
                  <a:lnTo>
                    <a:pt x="5059" y="139647"/>
                  </a:lnTo>
                  <a:lnTo>
                    <a:pt x="747" y="197557"/>
                  </a:lnTo>
                  <a:lnTo>
                    <a:pt x="0" y="247009"/>
                  </a:lnTo>
                  <a:lnTo>
                    <a:pt x="949" y="297536"/>
                  </a:lnTo>
                  <a:lnTo>
                    <a:pt x="14277" y="357124"/>
                  </a:lnTo>
                  <a:lnTo>
                    <a:pt x="33504" y="413954"/>
                  </a:lnTo>
                  <a:lnTo>
                    <a:pt x="56109" y="450597"/>
                  </a:lnTo>
                  <a:lnTo>
                    <a:pt x="75066" y="466597"/>
                  </a:lnTo>
                  <a:lnTo>
                    <a:pt x="115831" y="491991"/>
                  </a:lnTo>
                  <a:lnTo>
                    <a:pt x="139823" y="496303"/>
                  </a:lnTo>
                  <a:lnTo>
                    <a:pt x="187764" y="489540"/>
                  </a:lnTo>
                  <a:lnTo>
                    <a:pt x="214770" y="474682"/>
                  </a:lnTo>
                  <a:lnTo>
                    <a:pt x="260373" y="430401"/>
                  </a:lnTo>
                  <a:lnTo>
                    <a:pt x="290475" y="383715"/>
                  </a:lnTo>
                  <a:lnTo>
                    <a:pt x="317670" y="321787"/>
                  </a:lnTo>
                  <a:lnTo>
                    <a:pt x="329355" y="300944"/>
                  </a:lnTo>
                  <a:lnTo>
                    <a:pt x="343269" y="239904"/>
                  </a:lnTo>
                  <a:lnTo>
                    <a:pt x="345983" y="188846"/>
                  </a:lnTo>
                  <a:lnTo>
                    <a:pt x="341311" y="130370"/>
                  </a:lnTo>
                  <a:lnTo>
                    <a:pt x="330293" y="76618"/>
                  </a:lnTo>
                  <a:lnTo>
                    <a:pt x="323784" y="27180"/>
                  </a:lnTo>
                  <a:lnTo>
                    <a:pt x="3155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34368" y="3327005"/>
              <a:ext cx="152777" cy="164361"/>
            </a:xfrm>
            <a:custGeom>
              <a:avLst/>
              <a:gdLst/>
              <a:ahLst/>
              <a:cxnLst/>
              <a:rect l="0" t="0" r="0" b="0"/>
              <a:pathLst>
                <a:path w="152777" h="164361">
                  <a:moveTo>
                    <a:pt x="113279" y="0"/>
                  </a:moveTo>
                  <a:lnTo>
                    <a:pt x="90922" y="0"/>
                  </a:lnTo>
                  <a:lnTo>
                    <a:pt x="28937" y="23719"/>
                  </a:lnTo>
                  <a:lnTo>
                    <a:pt x="11063" y="37448"/>
                  </a:lnTo>
                  <a:lnTo>
                    <a:pt x="3021" y="46022"/>
                  </a:lnTo>
                  <a:lnTo>
                    <a:pt x="0" y="54078"/>
                  </a:lnTo>
                  <a:lnTo>
                    <a:pt x="325" y="61788"/>
                  </a:lnTo>
                  <a:lnTo>
                    <a:pt x="2881" y="69268"/>
                  </a:lnTo>
                  <a:lnTo>
                    <a:pt x="15080" y="80699"/>
                  </a:lnTo>
                  <a:lnTo>
                    <a:pt x="33370" y="88509"/>
                  </a:lnTo>
                  <a:lnTo>
                    <a:pt x="91173" y="99523"/>
                  </a:lnTo>
                  <a:lnTo>
                    <a:pt x="132959" y="120957"/>
                  </a:lnTo>
                  <a:lnTo>
                    <a:pt x="149712" y="134088"/>
                  </a:lnTo>
                  <a:lnTo>
                    <a:pt x="152776" y="140864"/>
                  </a:lnTo>
                  <a:lnTo>
                    <a:pt x="152478" y="147722"/>
                  </a:lnTo>
                  <a:lnTo>
                    <a:pt x="149940" y="154633"/>
                  </a:lnTo>
                  <a:lnTo>
                    <a:pt x="143569" y="159241"/>
                  </a:lnTo>
                  <a:lnTo>
                    <a:pt x="124012" y="164360"/>
                  </a:lnTo>
                  <a:lnTo>
                    <a:pt x="86693" y="161653"/>
                  </a:lnTo>
                  <a:lnTo>
                    <a:pt x="3958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52932" y="3303145"/>
              <a:ext cx="126388" cy="139674"/>
            </a:xfrm>
            <a:custGeom>
              <a:avLst/>
              <a:gdLst/>
              <a:ahLst/>
              <a:cxnLst/>
              <a:rect l="0" t="0" r="0" b="0"/>
              <a:pathLst>
                <a:path w="126388" h="139674">
                  <a:moveTo>
                    <a:pt x="0" y="76502"/>
                  </a:moveTo>
                  <a:lnTo>
                    <a:pt x="58617" y="70913"/>
                  </a:lnTo>
                  <a:lnTo>
                    <a:pt x="103216" y="57374"/>
                  </a:lnTo>
                  <a:lnTo>
                    <a:pt x="120353" y="46164"/>
                  </a:lnTo>
                  <a:lnTo>
                    <a:pt x="124689" y="38729"/>
                  </a:lnTo>
                  <a:lnTo>
                    <a:pt x="126387" y="21110"/>
                  </a:lnTo>
                  <a:lnTo>
                    <a:pt x="122863" y="13837"/>
                  </a:lnTo>
                  <a:lnTo>
                    <a:pt x="109588" y="2638"/>
                  </a:lnTo>
                  <a:lnTo>
                    <a:pt x="88870" y="0"/>
                  </a:lnTo>
                  <a:lnTo>
                    <a:pt x="65234" y="3897"/>
                  </a:lnTo>
                  <a:lnTo>
                    <a:pt x="43031" y="13428"/>
                  </a:lnTo>
                  <a:lnTo>
                    <a:pt x="27704" y="28582"/>
                  </a:lnTo>
                  <a:lnTo>
                    <a:pt x="8332" y="66907"/>
                  </a:lnTo>
                  <a:lnTo>
                    <a:pt x="6823" y="87446"/>
                  </a:lnTo>
                  <a:lnTo>
                    <a:pt x="11221" y="107102"/>
                  </a:lnTo>
                  <a:lnTo>
                    <a:pt x="20975" y="123638"/>
                  </a:lnTo>
                  <a:lnTo>
                    <a:pt x="29191" y="128983"/>
                  </a:lnTo>
                  <a:lnTo>
                    <a:pt x="63112" y="136506"/>
                  </a:lnTo>
                  <a:lnTo>
                    <a:pt x="115814" y="139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63544" y="3293164"/>
              <a:ext cx="147400" cy="121577"/>
            </a:xfrm>
            <a:custGeom>
              <a:avLst/>
              <a:gdLst/>
              <a:ahLst/>
              <a:cxnLst/>
              <a:rect l="0" t="0" r="0" b="0"/>
              <a:pathLst>
                <a:path w="147400" h="121577">
                  <a:moveTo>
                    <a:pt x="0" y="33841"/>
                  </a:moveTo>
                  <a:lnTo>
                    <a:pt x="17958" y="88886"/>
                  </a:lnTo>
                  <a:lnTo>
                    <a:pt x="24749" y="113677"/>
                  </a:lnTo>
                  <a:lnTo>
                    <a:pt x="24688" y="119820"/>
                  </a:lnTo>
                  <a:lnTo>
                    <a:pt x="22308" y="121576"/>
                  </a:lnTo>
                  <a:lnTo>
                    <a:pt x="18381" y="120407"/>
                  </a:lnTo>
                  <a:lnTo>
                    <a:pt x="15763" y="114948"/>
                  </a:lnTo>
                  <a:lnTo>
                    <a:pt x="12855" y="96405"/>
                  </a:lnTo>
                  <a:lnTo>
                    <a:pt x="22287" y="35956"/>
                  </a:lnTo>
                  <a:lnTo>
                    <a:pt x="25387" y="24723"/>
                  </a:lnTo>
                  <a:lnTo>
                    <a:pt x="30962" y="16064"/>
                  </a:lnTo>
                  <a:lnTo>
                    <a:pt x="46516" y="3323"/>
                  </a:lnTo>
                  <a:lnTo>
                    <a:pt x="65127" y="0"/>
                  </a:lnTo>
                  <a:lnTo>
                    <a:pt x="75004" y="752"/>
                  </a:lnTo>
                  <a:lnTo>
                    <a:pt x="92216" y="7826"/>
                  </a:lnTo>
                  <a:lnTo>
                    <a:pt x="122330" y="31431"/>
                  </a:lnTo>
                  <a:lnTo>
                    <a:pt x="138151" y="57303"/>
                  </a:lnTo>
                  <a:lnTo>
                    <a:pt x="147399" y="107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74114" y="3242777"/>
              <a:ext cx="101216" cy="145700"/>
            </a:xfrm>
            <a:custGeom>
              <a:avLst/>
              <a:gdLst/>
              <a:ahLst/>
              <a:cxnLst/>
              <a:rect l="0" t="0" r="0" b="0"/>
              <a:pathLst>
                <a:path w="101216" h="145700">
                  <a:moveTo>
                    <a:pt x="0" y="42114"/>
                  </a:moveTo>
                  <a:lnTo>
                    <a:pt x="9065" y="100730"/>
                  </a:lnTo>
                  <a:lnTo>
                    <a:pt x="15684" y="135521"/>
                  </a:lnTo>
                  <a:lnTo>
                    <a:pt x="22154" y="141820"/>
                  </a:lnTo>
                  <a:lnTo>
                    <a:pt x="31147" y="144849"/>
                  </a:lnTo>
                  <a:lnTo>
                    <a:pt x="41821" y="145699"/>
                  </a:lnTo>
                  <a:lnTo>
                    <a:pt x="59921" y="140404"/>
                  </a:lnTo>
                  <a:lnTo>
                    <a:pt x="75764" y="129082"/>
                  </a:lnTo>
                  <a:lnTo>
                    <a:pt x="90605" y="112352"/>
                  </a:lnTo>
                  <a:lnTo>
                    <a:pt x="98760" y="90099"/>
                  </a:lnTo>
                  <a:lnTo>
                    <a:pt x="101215" y="64610"/>
                  </a:lnTo>
                  <a:lnTo>
                    <a:pt x="96379" y="1947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63626" y="3241384"/>
              <a:ext cx="221100" cy="96150"/>
            </a:xfrm>
            <a:custGeom>
              <a:avLst/>
              <a:gdLst/>
              <a:ahLst/>
              <a:cxnLst/>
              <a:rect l="0" t="0" r="0" b="0"/>
              <a:pathLst>
                <a:path w="221100" h="96150">
                  <a:moveTo>
                    <a:pt x="0" y="64564"/>
                  </a:moveTo>
                  <a:lnTo>
                    <a:pt x="5590" y="81331"/>
                  </a:lnTo>
                  <a:lnTo>
                    <a:pt x="7236" y="81591"/>
                  </a:lnTo>
                  <a:lnTo>
                    <a:pt x="15685" y="41821"/>
                  </a:lnTo>
                  <a:lnTo>
                    <a:pt x="20985" y="34194"/>
                  </a:lnTo>
                  <a:lnTo>
                    <a:pt x="36233" y="22600"/>
                  </a:lnTo>
                  <a:lnTo>
                    <a:pt x="44043" y="21380"/>
                  </a:lnTo>
                  <a:lnTo>
                    <a:pt x="51589" y="22907"/>
                  </a:lnTo>
                  <a:lnTo>
                    <a:pt x="58959" y="26264"/>
                  </a:lnTo>
                  <a:lnTo>
                    <a:pt x="70268" y="39353"/>
                  </a:lnTo>
                  <a:lnTo>
                    <a:pt x="74921" y="47756"/>
                  </a:lnTo>
                  <a:lnTo>
                    <a:pt x="80364" y="49849"/>
                  </a:lnTo>
                  <a:lnTo>
                    <a:pt x="86331" y="47735"/>
                  </a:lnTo>
                  <a:lnTo>
                    <a:pt x="92649" y="42816"/>
                  </a:lnTo>
                  <a:lnTo>
                    <a:pt x="113535" y="12045"/>
                  </a:lnTo>
                  <a:lnTo>
                    <a:pt x="130009" y="1058"/>
                  </a:lnTo>
                  <a:lnTo>
                    <a:pt x="139315" y="0"/>
                  </a:lnTo>
                  <a:lnTo>
                    <a:pt x="159014" y="5063"/>
                  </a:lnTo>
                  <a:lnTo>
                    <a:pt x="176348" y="18232"/>
                  </a:lnTo>
                  <a:lnTo>
                    <a:pt x="190681" y="35783"/>
                  </a:lnTo>
                  <a:lnTo>
                    <a:pt x="221099" y="96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52835" y="3074321"/>
              <a:ext cx="176639" cy="281717"/>
            </a:xfrm>
            <a:custGeom>
              <a:avLst/>
              <a:gdLst/>
              <a:ahLst/>
              <a:cxnLst/>
              <a:rect l="0" t="0" r="0" b="0"/>
              <a:pathLst>
                <a:path w="176639" h="281717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0873" y="134756"/>
                  </a:lnTo>
                  <a:lnTo>
                    <a:pt x="29553" y="195421"/>
                  </a:lnTo>
                  <a:lnTo>
                    <a:pt x="38789" y="249345"/>
                  </a:lnTo>
                  <a:lnTo>
                    <a:pt x="42572" y="264068"/>
                  </a:lnTo>
                  <a:lnTo>
                    <a:pt x="38117" y="223609"/>
                  </a:lnTo>
                  <a:lnTo>
                    <a:pt x="43043" y="190257"/>
                  </a:lnTo>
                  <a:lnTo>
                    <a:pt x="54991" y="171906"/>
                  </a:lnTo>
                  <a:lnTo>
                    <a:pt x="63090" y="163737"/>
                  </a:lnTo>
                  <a:lnTo>
                    <a:pt x="84567" y="154660"/>
                  </a:lnTo>
                  <a:lnTo>
                    <a:pt x="96846" y="152240"/>
                  </a:lnTo>
                  <a:lnTo>
                    <a:pt x="107371" y="152966"/>
                  </a:lnTo>
                  <a:lnTo>
                    <a:pt x="134533" y="165166"/>
                  </a:lnTo>
                  <a:lnTo>
                    <a:pt x="154145" y="177132"/>
                  </a:lnTo>
                  <a:lnTo>
                    <a:pt x="168320" y="193369"/>
                  </a:lnTo>
                  <a:lnTo>
                    <a:pt x="173738" y="202612"/>
                  </a:lnTo>
                  <a:lnTo>
                    <a:pt x="176638" y="225361"/>
                  </a:lnTo>
                  <a:lnTo>
                    <a:pt x="175774" y="237978"/>
                  </a:lnTo>
                  <a:lnTo>
                    <a:pt x="171688" y="247559"/>
                  </a:lnTo>
                  <a:lnTo>
                    <a:pt x="157790" y="261325"/>
                  </a:lnTo>
                  <a:lnTo>
                    <a:pt x="130234" y="275651"/>
                  </a:lnTo>
                  <a:lnTo>
                    <a:pt x="94254" y="281716"/>
                  </a:lnTo>
                  <a:lnTo>
                    <a:pt x="84586" y="280227"/>
                  </a:lnTo>
                  <a:lnTo>
                    <a:pt x="5823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90051" y="3179178"/>
              <a:ext cx="115988" cy="126771"/>
            </a:xfrm>
            <a:custGeom>
              <a:avLst/>
              <a:gdLst/>
              <a:ahLst/>
              <a:cxnLst/>
              <a:rect l="0" t="0" r="0" b="0"/>
              <a:pathLst>
                <a:path w="115988" h="126771">
                  <a:moveTo>
                    <a:pt x="0" y="63599"/>
                  </a:moveTo>
                  <a:lnTo>
                    <a:pt x="42692" y="66719"/>
                  </a:lnTo>
                  <a:lnTo>
                    <a:pt x="63428" y="69665"/>
                  </a:lnTo>
                  <a:lnTo>
                    <a:pt x="84342" y="67075"/>
                  </a:lnTo>
                  <a:lnTo>
                    <a:pt x="102216" y="58905"/>
                  </a:lnTo>
                  <a:lnTo>
                    <a:pt x="110258" y="53450"/>
                  </a:lnTo>
                  <a:lnTo>
                    <a:pt x="114450" y="46305"/>
                  </a:lnTo>
                  <a:lnTo>
                    <a:pt x="115987" y="29006"/>
                  </a:lnTo>
                  <a:lnTo>
                    <a:pt x="112420" y="20650"/>
                  </a:lnTo>
                  <a:lnTo>
                    <a:pt x="99098" y="5126"/>
                  </a:lnTo>
                  <a:lnTo>
                    <a:pt x="89462" y="1220"/>
                  </a:lnTo>
                  <a:lnTo>
                    <a:pt x="66277" y="0"/>
                  </a:lnTo>
                  <a:lnTo>
                    <a:pt x="46614" y="6477"/>
                  </a:lnTo>
                  <a:lnTo>
                    <a:pt x="30076" y="18324"/>
                  </a:lnTo>
                  <a:lnTo>
                    <a:pt x="14927" y="35288"/>
                  </a:lnTo>
                  <a:lnTo>
                    <a:pt x="11121" y="45895"/>
                  </a:lnTo>
                  <a:lnTo>
                    <a:pt x="10012" y="70158"/>
                  </a:lnTo>
                  <a:lnTo>
                    <a:pt x="16538" y="90301"/>
                  </a:lnTo>
                  <a:lnTo>
                    <a:pt x="21554" y="98948"/>
                  </a:lnTo>
                  <a:lnTo>
                    <a:pt x="36486" y="111675"/>
                  </a:lnTo>
                  <a:lnTo>
                    <a:pt x="55990" y="120061"/>
                  </a:lnTo>
                  <a:lnTo>
                    <a:pt x="115814" y="1267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00621" y="3158549"/>
              <a:ext cx="52644" cy="161514"/>
            </a:xfrm>
            <a:custGeom>
              <a:avLst/>
              <a:gdLst/>
              <a:ahLst/>
              <a:cxnLst/>
              <a:rect l="0" t="0" r="0" b="0"/>
              <a:pathLst>
                <a:path w="52644" h="161514">
                  <a:moveTo>
                    <a:pt x="0" y="73699"/>
                  </a:moveTo>
                  <a:lnTo>
                    <a:pt x="1" y="96056"/>
                  </a:lnTo>
                  <a:lnTo>
                    <a:pt x="11179" y="126727"/>
                  </a:lnTo>
                  <a:lnTo>
                    <a:pt x="29309" y="158041"/>
                  </a:lnTo>
                  <a:lnTo>
                    <a:pt x="34747" y="161513"/>
                  </a:lnTo>
                  <a:lnTo>
                    <a:pt x="39543" y="160318"/>
                  </a:lnTo>
                  <a:lnTo>
                    <a:pt x="43909" y="156011"/>
                  </a:lnTo>
                  <a:lnTo>
                    <a:pt x="44481" y="150801"/>
                  </a:lnTo>
                  <a:lnTo>
                    <a:pt x="38877" y="138772"/>
                  </a:lnTo>
                  <a:lnTo>
                    <a:pt x="8507" y="92536"/>
                  </a:lnTo>
                  <a:lnTo>
                    <a:pt x="2521" y="56924"/>
                  </a:lnTo>
                  <a:lnTo>
                    <a:pt x="7360" y="36608"/>
                  </a:lnTo>
                  <a:lnTo>
                    <a:pt x="11925" y="27915"/>
                  </a:lnTo>
                  <a:lnTo>
                    <a:pt x="26357" y="15136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92777" y="3169077"/>
              <a:ext cx="101730" cy="160279"/>
            </a:xfrm>
            <a:custGeom>
              <a:avLst/>
              <a:gdLst/>
              <a:ahLst/>
              <a:cxnLst/>
              <a:rect l="0" t="0" r="0" b="0"/>
              <a:pathLst>
                <a:path w="101730" h="160279">
                  <a:moveTo>
                    <a:pt x="92114" y="0"/>
                  </a:moveTo>
                  <a:lnTo>
                    <a:pt x="39409" y="19129"/>
                  </a:lnTo>
                  <a:lnTo>
                    <a:pt x="1321" y="49804"/>
                  </a:lnTo>
                  <a:lnTo>
                    <a:pt x="0" y="55429"/>
                  </a:lnTo>
                  <a:lnTo>
                    <a:pt x="2628" y="60350"/>
                  </a:lnTo>
                  <a:lnTo>
                    <a:pt x="7891" y="64800"/>
                  </a:lnTo>
                  <a:lnTo>
                    <a:pt x="64929" y="93162"/>
                  </a:lnTo>
                  <a:lnTo>
                    <a:pt x="93418" y="112871"/>
                  </a:lnTo>
                  <a:lnTo>
                    <a:pt x="98832" y="120871"/>
                  </a:lnTo>
                  <a:lnTo>
                    <a:pt x="101729" y="139119"/>
                  </a:lnTo>
                  <a:lnTo>
                    <a:pt x="98524" y="146558"/>
                  </a:lnTo>
                  <a:lnTo>
                    <a:pt x="85604" y="157944"/>
                  </a:lnTo>
                  <a:lnTo>
                    <a:pt x="77245" y="160278"/>
                  </a:lnTo>
                  <a:lnTo>
                    <a:pt x="2894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79730" y="3000621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1464" y="58617"/>
                  </a:lnTo>
                  <a:lnTo>
                    <a:pt x="6023" y="110175"/>
                  </a:lnTo>
                  <a:lnTo>
                    <a:pt x="9194" y="169905"/>
                  </a:lnTo>
                  <a:lnTo>
                    <a:pt x="10133" y="232057"/>
                  </a:lnTo>
                  <a:lnTo>
                    <a:pt x="10412" y="289336"/>
                  </a:lnTo>
                  <a:lnTo>
                    <a:pt x="2180" y="34962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53388" y="3158549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9" y="3119"/>
                  </a:lnTo>
                  <a:lnTo>
                    <a:pt x="108502" y="10723"/>
                  </a:lnTo>
                  <a:lnTo>
                    <a:pt x="47477" y="194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95544" y="2990093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3119" y="54145"/>
                  </a:lnTo>
                  <a:lnTo>
                    <a:pt x="14654" y="114680"/>
                  </a:lnTo>
                  <a:lnTo>
                    <a:pt x="19160" y="165651"/>
                  </a:lnTo>
                  <a:lnTo>
                    <a:pt x="20495" y="217798"/>
                  </a:lnTo>
                  <a:lnTo>
                    <a:pt x="28182" y="272179"/>
                  </a:lnTo>
                  <a:lnTo>
                    <a:pt x="30073" y="299173"/>
                  </a:lnTo>
                  <a:lnTo>
                    <a:pt x="28237" y="305903"/>
                  </a:lnTo>
                  <a:lnTo>
                    <a:pt x="24674" y="308051"/>
                  </a:lnTo>
                  <a:lnTo>
                    <a:pt x="19959" y="307142"/>
                  </a:lnTo>
                  <a:lnTo>
                    <a:pt x="17985" y="301858"/>
                  </a:lnTo>
                  <a:lnTo>
                    <a:pt x="20797" y="273233"/>
                  </a:lnTo>
                  <a:lnTo>
                    <a:pt x="35523" y="221032"/>
                  </a:lnTo>
                  <a:lnTo>
                    <a:pt x="41230" y="212865"/>
                  </a:lnTo>
                  <a:lnTo>
                    <a:pt x="56929" y="200672"/>
                  </a:lnTo>
                  <a:lnTo>
                    <a:pt x="78724" y="197592"/>
                  </a:lnTo>
                  <a:lnTo>
                    <a:pt x="91087" y="198409"/>
                  </a:lnTo>
                  <a:lnTo>
                    <a:pt x="111063" y="208674"/>
                  </a:lnTo>
                  <a:lnTo>
                    <a:pt x="142951" y="243861"/>
                  </a:lnTo>
                  <a:lnTo>
                    <a:pt x="159079" y="274246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20946" y="3170263"/>
              <a:ext cx="195739" cy="165425"/>
            </a:xfrm>
            <a:custGeom>
              <a:avLst/>
              <a:gdLst/>
              <a:ahLst/>
              <a:cxnLst/>
              <a:rect l="0" t="0" r="0" b="0"/>
              <a:pathLst>
                <a:path w="195739" h="165425">
                  <a:moveTo>
                    <a:pt x="111509" y="61985"/>
                  </a:moveTo>
                  <a:lnTo>
                    <a:pt x="96937" y="19294"/>
                  </a:lnTo>
                  <a:lnTo>
                    <a:pt x="91266" y="8958"/>
                  </a:lnTo>
                  <a:lnTo>
                    <a:pt x="83976" y="3237"/>
                  </a:lnTo>
                  <a:lnTo>
                    <a:pt x="75606" y="593"/>
                  </a:lnTo>
                  <a:lnTo>
                    <a:pt x="66517" y="0"/>
                  </a:lnTo>
                  <a:lnTo>
                    <a:pt x="47059" y="8700"/>
                  </a:lnTo>
                  <a:lnTo>
                    <a:pt x="19494" y="33329"/>
                  </a:lnTo>
                  <a:lnTo>
                    <a:pt x="11561" y="42881"/>
                  </a:lnTo>
                  <a:lnTo>
                    <a:pt x="2747" y="65973"/>
                  </a:lnTo>
                  <a:lnTo>
                    <a:pt x="0" y="91834"/>
                  </a:lnTo>
                  <a:lnTo>
                    <a:pt x="6200" y="131530"/>
                  </a:lnTo>
                  <a:lnTo>
                    <a:pt x="16353" y="154895"/>
                  </a:lnTo>
                  <a:lnTo>
                    <a:pt x="23505" y="161360"/>
                  </a:lnTo>
                  <a:lnTo>
                    <a:pt x="31783" y="164500"/>
                  </a:lnTo>
                  <a:lnTo>
                    <a:pt x="40811" y="165424"/>
                  </a:lnTo>
                  <a:lnTo>
                    <a:pt x="49169" y="162530"/>
                  </a:lnTo>
                  <a:lnTo>
                    <a:pt x="64696" y="149955"/>
                  </a:lnTo>
                  <a:lnTo>
                    <a:pt x="81001" y="117556"/>
                  </a:lnTo>
                  <a:lnTo>
                    <a:pt x="89755" y="72876"/>
                  </a:lnTo>
                  <a:lnTo>
                    <a:pt x="92327" y="72755"/>
                  </a:lnTo>
                  <a:lnTo>
                    <a:pt x="137730" y="135346"/>
                  </a:lnTo>
                  <a:lnTo>
                    <a:pt x="155918" y="151522"/>
                  </a:lnTo>
                  <a:lnTo>
                    <a:pt x="164512" y="155601"/>
                  </a:lnTo>
                  <a:lnTo>
                    <a:pt x="195738" y="156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58836" y="2990093"/>
              <a:ext cx="21020" cy="379027"/>
            </a:xfrm>
            <a:custGeom>
              <a:avLst/>
              <a:gdLst/>
              <a:ahLst/>
              <a:cxnLst/>
              <a:rect l="0" t="0" r="0" b="0"/>
              <a:pathLst>
                <a:path w="21020" h="379027">
                  <a:moveTo>
                    <a:pt x="10490" y="0"/>
                  </a:moveTo>
                  <a:lnTo>
                    <a:pt x="2157" y="37478"/>
                  </a:lnTo>
                  <a:lnTo>
                    <a:pt x="395" y="100080"/>
                  </a:lnTo>
                  <a:lnTo>
                    <a:pt x="90" y="153915"/>
                  </a:lnTo>
                  <a:lnTo>
                    <a:pt x="0" y="212501"/>
                  </a:lnTo>
                  <a:lnTo>
                    <a:pt x="5562" y="268724"/>
                  </a:lnTo>
                  <a:lnTo>
                    <a:pt x="10687" y="330548"/>
                  </a:lnTo>
                  <a:lnTo>
                    <a:pt x="2101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53513" y="312696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52035" y="8334"/>
                  </a:lnTo>
                  <a:lnTo>
                    <a:pt x="100611" y="10095"/>
                  </a:lnTo>
                  <a:lnTo>
                    <a:pt x="46563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22786" y="3173819"/>
              <a:ext cx="183494" cy="184939"/>
            </a:xfrm>
            <a:custGeom>
              <a:avLst/>
              <a:gdLst/>
              <a:ahLst/>
              <a:cxnLst/>
              <a:rect l="0" t="0" r="0" b="0"/>
              <a:pathLst>
                <a:path w="183494" h="184939">
                  <a:moveTo>
                    <a:pt x="130851" y="90015"/>
                  </a:moveTo>
                  <a:lnTo>
                    <a:pt x="130851" y="67658"/>
                  </a:lnTo>
                  <a:lnTo>
                    <a:pt x="119673" y="36987"/>
                  </a:lnTo>
                  <a:lnTo>
                    <a:pt x="101543" y="11262"/>
                  </a:lnTo>
                  <a:lnTo>
                    <a:pt x="81950" y="2371"/>
                  </a:lnTo>
                  <a:lnTo>
                    <a:pt x="70174" y="0"/>
                  </a:lnTo>
                  <a:lnTo>
                    <a:pt x="59984" y="759"/>
                  </a:lnTo>
                  <a:lnTo>
                    <a:pt x="42423" y="7842"/>
                  </a:lnTo>
                  <a:lnTo>
                    <a:pt x="29939" y="21908"/>
                  </a:lnTo>
                  <a:lnTo>
                    <a:pt x="4893" y="79977"/>
                  </a:lnTo>
                  <a:lnTo>
                    <a:pt x="0" y="100761"/>
                  </a:lnTo>
                  <a:lnTo>
                    <a:pt x="6392" y="142700"/>
                  </a:lnTo>
                  <a:lnTo>
                    <a:pt x="13534" y="162564"/>
                  </a:lnTo>
                  <a:lnTo>
                    <a:pt x="24508" y="179191"/>
                  </a:lnTo>
                  <a:lnTo>
                    <a:pt x="31880" y="183390"/>
                  </a:lnTo>
                  <a:lnTo>
                    <a:pt x="49429" y="184938"/>
                  </a:lnTo>
                  <a:lnTo>
                    <a:pt x="57852" y="181373"/>
                  </a:lnTo>
                  <a:lnTo>
                    <a:pt x="80886" y="159588"/>
                  </a:lnTo>
                  <a:lnTo>
                    <a:pt x="95386" y="140823"/>
                  </a:lnTo>
                  <a:lnTo>
                    <a:pt x="103391" y="117666"/>
                  </a:lnTo>
                  <a:lnTo>
                    <a:pt x="105525" y="104939"/>
                  </a:lnTo>
                  <a:lnTo>
                    <a:pt x="108118" y="99964"/>
                  </a:lnTo>
                  <a:lnTo>
                    <a:pt x="111016" y="100157"/>
                  </a:lnTo>
                  <a:lnTo>
                    <a:pt x="155876" y="145393"/>
                  </a:lnTo>
                  <a:lnTo>
                    <a:pt x="183493" y="163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25428" y="3169077"/>
              <a:ext cx="54805" cy="163670"/>
            </a:xfrm>
            <a:custGeom>
              <a:avLst/>
              <a:gdLst/>
              <a:ahLst/>
              <a:cxnLst/>
              <a:rect l="0" t="0" r="0" b="0"/>
              <a:pathLst>
                <a:path w="54805" h="163670">
                  <a:moveTo>
                    <a:pt x="12437" y="63171"/>
                  </a:moveTo>
                  <a:lnTo>
                    <a:pt x="30395" y="117046"/>
                  </a:lnTo>
                  <a:lnTo>
                    <a:pt x="41804" y="146595"/>
                  </a:lnTo>
                  <a:lnTo>
                    <a:pt x="53175" y="163030"/>
                  </a:lnTo>
                  <a:lnTo>
                    <a:pt x="54804" y="163669"/>
                  </a:lnTo>
                  <a:lnTo>
                    <a:pt x="45917" y="143381"/>
                  </a:lnTo>
                  <a:lnTo>
                    <a:pt x="15713" y="83875"/>
                  </a:lnTo>
                  <a:lnTo>
                    <a:pt x="3755" y="63015"/>
                  </a:lnTo>
                  <a:lnTo>
                    <a:pt x="0" y="42045"/>
                  </a:lnTo>
                  <a:lnTo>
                    <a:pt x="636" y="31539"/>
                  </a:lnTo>
                  <a:lnTo>
                    <a:pt x="4569" y="23366"/>
                  </a:lnTo>
                  <a:lnTo>
                    <a:pt x="18299" y="11165"/>
                  </a:lnTo>
                  <a:lnTo>
                    <a:pt x="32980" y="4962"/>
                  </a:lnTo>
                  <a:lnTo>
                    <a:pt x="545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56570" y="3173608"/>
              <a:ext cx="123663" cy="142869"/>
            </a:xfrm>
            <a:custGeom>
              <a:avLst/>
              <a:gdLst/>
              <a:ahLst/>
              <a:cxnLst/>
              <a:rect l="0" t="0" r="0" b="0"/>
              <a:pathLst>
                <a:path w="123663" h="142869">
                  <a:moveTo>
                    <a:pt x="18165" y="79697"/>
                  </a:moveTo>
                  <a:lnTo>
                    <a:pt x="34933" y="85286"/>
                  </a:lnTo>
                  <a:lnTo>
                    <a:pt x="52524" y="84911"/>
                  </a:lnTo>
                  <a:lnTo>
                    <a:pt x="92413" y="75138"/>
                  </a:lnTo>
                  <a:lnTo>
                    <a:pt x="118023" y="59759"/>
                  </a:lnTo>
                  <a:lnTo>
                    <a:pt x="122172" y="52367"/>
                  </a:lnTo>
                  <a:lnTo>
                    <a:pt x="123662" y="34795"/>
                  </a:lnTo>
                  <a:lnTo>
                    <a:pt x="117305" y="18407"/>
                  </a:lnTo>
                  <a:lnTo>
                    <a:pt x="112335" y="10761"/>
                  </a:lnTo>
                  <a:lnTo>
                    <a:pt x="104342" y="5664"/>
                  </a:lnTo>
                  <a:lnTo>
                    <a:pt x="82982" y="0"/>
                  </a:lnTo>
                  <a:lnTo>
                    <a:pt x="50239" y="2401"/>
                  </a:lnTo>
                  <a:lnTo>
                    <a:pt x="32030" y="10638"/>
                  </a:lnTo>
                  <a:lnTo>
                    <a:pt x="23899" y="16111"/>
                  </a:lnTo>
                  <a:lnTo>
                    <a:pt x="11745" y="34669"/>
                  </a:lnTo>
                  <a:lnTo>
                    <a:pt x="3614" y="58515"/>
                  </a:lnTo>
                  <a:lnTo>
                    <a:pt x="0" y="84711"/>
                  </a:lnTo>
                  <a:lnTo>
                    <a:pt x="4633" y="105712"/>
                  </a:lnTo>
                  <a:lnTo>
                    <a:pt x="9144" y="114588"/>
                  </a:lnTo>
                  <a:lnTo>
                    <a:pt x="23514" y="127569"/>
                  </a:lnTo>
                  <a:lnTo>
                    <a:pt x="42769" y="136069"/>
                  </a:lnTo>
                  <a:lnTo>
                    <a:pt x="87020" y="141525"/>
                  </a:lnTo>
                  <a:lnTo>
                    <a:pt x="112922" y="1428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93333" y="3155402"/>
              <a:ext cx="135769" cy="174834"/>
            </a:xfrm>
            <a:custGeom>
              <a:avLst/>
              <a:gdLst/>
              <a:ahLst/>
              <a:cxnLst/>
              <a:rect l="0" t="0" r="0" b="0"/>
              <a:pathLst>
                <a:path w="135769" h="174834">
                  <a:moveTo>
                    <a:pt x="18314" y="97903"/>
                  </a:moveTo>
                  <a:lnTo>
                    <a:pt x="76931" y="97903"/>
                  </a:lnTo>
                  <a:lnTo>
                    <a:pt x="111722" y="92314"/>
                  </a:lnTo>
                  <a:lnTo>
                    <a:pt x="120360" y="87158"/>
                  </a:lnTo>
                  <a:lnTo>
                    <a:pt x="133078" y="72071"/>
                  </a:lnTo>
                  <a:lnTo>
                    <a:pt x="135768" y="63134"/>
                  </a:lnTo>
                  <a:lnTo>
                    <a:pt x="135637" y="43846"/>
                  </a:lnTo>
                  <a:lnTo>
                    <a:pt x="128559" y="26694"/>
                  </a:lnTo>
                  <a:lnTo>
                    <a:pt x="123396" y="18845"/>
                  </a:lnTo>
                  <a:lnTo>
                    <a:pt x="108301" y="7004"/>
                  </a:lnTo>
                  <a:lnTo>
                    <a:pt x="99363" y="2209"/>
                  </a:lnTo>
                  <a:lnTo>
                    <a:pt x="80072" y="0"/>
                  </a:lnTo>
                  <a:lnTo>
                    <a:pt x="60970" y="4088"/>
                  </a:lnTo>
                  <a:lnTo>
                    <a:pt x="44681" y="13704"/>
                  </a:lnTo>
                  <a:lnTo>
                    <a:pt x="22358" y="37860"/>
                  </a:lnTo>
                  <a:lnTo>
                    <a:pt x="6514" y="67245"/>
                  </a:lnTo>
                  <a:lnTo>
                    <a:pt x="0" y="103767"/>
                  </a:lnTo>
                  <a:lnTo>
                    <a:pt x="4716" y="124296"/>
                  </a:lnTo>
                  <a:lnTo>
                    <a:pt x="15780" y="141219"/>
                  </a:lnTo>
                  <a:lnTo>
                    <a:pt x="41740" y="162730"/>
                  </a:lnTo>
                  <a:lnTo>
                    <a:pt x="61481" y="172729"/>
                  </a:lnTo>
                  <a:lnTo>
                    <a:pt x="78834" y="174833"/>
                  </a:lnTo>
                  <a:lnTo>
                    <a:pt x="102542" y="171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87508" y="3189857"/>
              <a:ext cx="182110" cy="138800"/>
            </a:xfrm>
            <a:custGeom>
              <a:avLst/>
              <a:gdLst/>
              <a:ahLst/>
              <a:cxnLst/>
              <a:rect l="0" t="0" r="0" b="0"/>
              <a:pathLst>
                <a:path w="182110" h="138800">
                  <a:moveTo>
                    <a:pt x="118938" y="52920"/>
                  </a:moveTo>
                  <a:lnTo>
                    <a:pt x="109362" y="21638"/>
                  </a:lnTo>
                  <a:lnTo>
                    <a:pt x="98694" y="5482"/>
                  </a:lnTo>
                  <a:lnTo>
                    <a:pt x="91404" y="1407"/>
                  </a:lnTo>
                  <a:lnTo>
                    <a:pt x="73945" y="0"/>
                  </a:lnTo>
                  <a:lnTo>
                    <a:pt x="44385" y="5784"/>
                  </a:lnTo>
                  <a:lnTo>
                    <a:pt x="26922" y="17933"/>
                  </a:lnTo>
                  <a:lnTo>
                    <a:pt x="12531" y="36200"/>
                  </a:lnTo>
                  <a:lnTo>
                    <a:pt x="2236" y="59917"/>
                  </a:lnTo>
                  <a:lnTo>
                    <a:pt x="0" y="82936"/>
                  </a:lnTo>
                  <a:lnTo>
                    <a:pt x="4075" y="103695"/>
                  </a:lnTo>
                  <a:lnTo>
                    <a:pt x="13685" y="120720"/>
                  </a:lnTo>
                  <a:lnTo>
                    <a:pt x="28875" y="132966"/>
                  </a:lnTo>
                  <a:lnTo>
                    <a:pt x="37839" y="137870"/>
                  </a:lnTo>
                  <a:lnTo>
                    <a:pt x="46155" y="138799"/>
                  </a:lnTo>
                  <a:lnTo>
                    <a:pt x="61633" y="133592"/>
                  </a:lnTo>
                  <a:lnTo>
                    <a:pt x="104799" y="97923"/>
                  </a:lnTo>
                  <a:lnTo>
                    <a:pt x="111851" y="95790"/>
                  </a:lnTo>
                  <a:lnTo>
                    <a:pt x="118892" y="96708"/>
                  </a:lnTo>
                  <a:lnTo>
                    <a:pt x="132956" y="103967"/>
                  </a:lnTo>
                  <a:lnTo>
                    <a:pt x="154027" y="118868"/>
                  </a:lnTo>
                  <a:lnTo>
                    <a:pt x="182109" y="126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12056" y="3174017"/>
              <a:ext cx="126717" cy="142867"/>
            </a:xfrm>
            <a:custGeom>
              <a:avLst/>
              <a:gdLst/>
              <a:ahLst/>
              <a:cxnLst/>
              <a:rect l="0" t="0" r="0" b="0"/>
              <a:pathLst>
                <a:path w="126717" h="142867">
                  <a:moveTo>
                    <a:pt x="94431" y="5589"/>
                  </a:moveTo>
                  <a:lnTo>
                    <a:pt x="77663" y="0"/>
                  </a:lnTo>
                  <a:lnTo>
                    <a:pt x="60072" y="375"/>
                  </a:lnTo>
                  <a:lnTo>
                    <a:pt x="20184" y="10148"/>
                  </a:lnTo>
                  <a:lnTo>
                    <a:pt x="12177" y="15647"/>
                  </a:lnTo>
                  <a:lnTo>
                    <a:pt x="162" y="31116"/>
                  </a:lnTo>
                  <a:lnTo>
                    <a:pt x="0" y="38985"/>
                  </a:lnTo>
                  <a:lnTo>
                    <a:pt x="3401" y="46570"/>
                  </a:lnTo>
                  <a:lnTo>
                    <a:pt x="9177" y="53967"/>
                  </a:lnTo>
                  <a:lnTo>
                    <a:pt x="28074" y="62185"/>
                  </a:lnTo>
                  <a:lnTo>
                    <a:pt x="83483" y="77469"/>
                  </a:lnTo>
                  <a:lnTo>
                    <a:pt x="104773" y="88618"/>
                  </a:lnTo>
                  <a:lnTo>
                    <a:pt x="119695" y="104492"/>
                  </a:lnTo>
                  <a:lnTo>
                    <a:pt x="125311" y="113638"/>
                  </a:lnTo>
                  <a:lnTo>
                    <a:pt x="126716" y="122075"/>
                  </a:lnTo>
                  <a:lnTo>
                    <a:pt x="125313" y="130040"/>
                  </a:lnTo>
                  <a:lnTo>
                    <a:pt x="122038" y="137689"/>
                  </a:lnTo>
                  <a:lnTo>
                    <a:pt x="115175" y="141619"/>
                  </a:lnTo>
                  <a:lnTo>
                    <a:pt x="95072" y="142866"/>
                  </a:lnTo>
                  <a:lnTo>
                    <a:pt x="41788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01243" y="3211191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5589" y="16768"/>
                  </a:lnTo>
                  <a:lnTo>
                    <a:pt x="14573" y="28119"/>
                  </a:ln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80186" y="3190134"/>
              <a:ext cx="147400" cy="273742"/>
            </a:xfrm>
            <a:custGeom>
              <a:avLst/>
              <a:gdLst/>
              <a:ahLst/>
              <a:cxnLst/>
              <a:rect l="0" t="0" r="0" b="0"/>
              <a:pathLst>
                <a:path w="147400" h="273742">
                  <a:moveTo>
                    <a:pt x="147399" y="0"/>
                  </a:moveTo>
                  <a:lnTo>
                    <a:pt x="118719" y="55045"/>
                  </a:lnTo>
                  <a:lnTo>
                    <a:pt x="93944" y="106453"/>
                  </a:lnTo>
                  <a:lnTo>
                    <a:pt x="70340" y="144626"/>
                  </a:lnTo>
                  <a:lnTo>
                    <a:pt x="53489" y="168393"/>
                  </a:lnTo>
                  <a:lnTo>
                    <a:pt x="23523" y="23000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85554" y="2979564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10097"/>
                  </a:lnTo>
                  <a:lnTo>
                    <a:pt x="0" y="25995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90798" y="310590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2248" y="0"/>
                  </a:lnTo>
                  <a:lnTo>
                    <a:pt x="76946" y="5590"/>
                  </a:lnTo>
                  <a:lnTo>
                    <a:pt x="19390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12714" y="3152960"/>
              <a:ext cx="110181" cy="126653"/>
            </a:xfrm>
            <a:custGeom>
              <a:avLst/>
              <a:gdLst/>
              <a:ahLst/>
              <a:cxnLst/>
              <a:rect l="0" t="0" r="0" b="0"/>
              <a:pathLst>
                <a:path w="110181" h="126653">
                  <a:moveTo>
                    <a:pt x="41296" y="5589"/>
                  </a:moveTo>
                  <a:lnTo>
                    <a:pt x="24528" y="0"/>
                  </a:lnTo>
                  <a:lnTo>
                    <a:pt x="18420" y="1863"/>
                  </a:lnTo>
                  <a:lnTo>
                    <a:pt x="13177" y="6614"/>
                  </a:lnTo>
                  <a:lnTo>
                    <a:pt x="8512" y="13291"/>
                  </a:lnTo>
                  <a:lnTo>
                    <a:pt x="1946" y="45046"/>
                  </a:lnTo>
                  <a:lnTo>
                    <a:pt x="0" y="84091"/>
                  </a:lnTo>
                  <a:lnTo>
                    <a:pt x="5785" y="105209"/>
                  </a:lnTo>
                  <a:lnTo>
                    <a:pt x="10603" y="114116"/>
                  </a:lnTo>
                  <a:lnTo>
                    <a:pt x="18494" y="120054"/>
                  </a:lnTo>
                  <a:lnTo>
                    <a:pt x="39741" y="126652"/>
                  </a:lnTo>
                  <a:lnTo>
                    <a:pt x="61662" y="123346"/>
                  </a:lnTo>
                  <a:lnTo>
                    <a:pt x="81933" y="112908"/>
                  </a:lnTo>
                  <a:lnTo>
                    <a:pt x="98742" y="96570"/>
                  </a:lnTo>
                  <a:lnTo>
                    <a:pt x="107771" y="74491"/>
                  </a:lnTo>
                  <a:lnTo>
                    <a:pt x="110180" y="62052"/>
                  </a:lnTo>
                  <a:lnTo>
                    <a:pt x="106616" y="38873"/>
                  </a:lnTo>
                  <a:lnTo>
                    <a:pt x="98404" y="20382"/>
                  </a:lnTo>
                  <a:lnTo>
                    <a:pt x="8341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60062" y="3180061"/>
              <a:ext cx="246716" cy="157473"/>
            </a:xfrm>
            <a:custGeom>
              <a:avLst/>
              <a:gdLst/>
              <a:ahLst/>
              <a:cxnLst/>
              <a:rect l="0" t="0" r="0" b="0"/>
              <a:pathLst>
                <a:path w="246716" h="157473">
                  <a:moveTo>
                    <a:pt x="4560" y="52187"/>
                  </a:moveTo>
                  <a:lnTo>
                    <a:pt x="7679" y="106332"/>
                  </a:lnTo>
                  <a:lnTo>
                    <a:pt x="10625" y="125385"/>
                  </a:lnTo>
                  <a:lnTo>
                    <a:pt x="9773" y="125552"/>
                  </a:lnTo>
                  <a:lnTo>
                    <a:pt x="0" y="100605"/>
                  </a:lnTo>
                  <a:lnTo>
                    <a:pt x="1389" y="66403"/>
                  </a:lnTo>
                  <a:lnTo>
                    <a:pt x="9209" y="26634"/>
                  </a:lnTo>
                  <a:lnTo>
                    <a:pt x="14679" y="16434"/>
                  </a:lnTo>
                  <a:lnTo>
                    <a:pt x="30114" y="1982"/>
                  </a:lnTo>
                  <a:lnTo>
                    <a:pt x="39144" y="0"/>
                  </a:lnTo>
                  <a:lnTo>
                    <a:pt x="58535" y="4037"/>
                  </a:lnTo>
                  <a:lnTo>
                    <a:pt x="75732" y="19869"/>
                  </a:lnTo>
                  <a:lnTo>
                    <a:pt x="111851" y="73148"/>
                  </a:lnTo>
                  <a:lnTo>
                    <a:pt x="123567" y="97782"/>
                  </a:lnTo>
                  <a:lnTo>
                    <a:pt x="123673" y="96622"/>
                  </a:lnTo>
                  <a:lnTo>
                    <a:pt x="122573" y="92339"/>
                  </a:lnTo>
                  <a:lnTo>
                    <a:pt x="132116" y="50542"/>
                  </a:lnTo>
                  <a:lnTo>
                    <a:pt x="139630" y="31569"/>
                  </a:lnTo>
                  <a:lnTo>
                    <a:pt x="150769" y="15338"/>
                  </a:lnTo>
                  <a:lnTo>
                    <a:pt x="158185" y="11243"/>
                  </a:lnTo>
                  <a:lnTo>
                    <a:pt x="175783" y="9814"/>
                  </a:lnTo>
                  <a:lnTo>
                    <a:pt x="184219" y="14580"/>
                  </a:lnTo>
                  <a:lnTo>
                    <a:pt x="199832" y="32353"/>
                  </a:lnTo>
                  <a:lnTo>
                    <a:pt x="228441" y="94409"/>
                  </a:lnTo>
                  <a:lnTo>
                    <a:pt x="246715" y="157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55294" y="3169077"/>
              <a:ext cx="103402" cy="160369"/>
            </a:xfrm>
            <a:custGeom>
              <a:avLst/>
              <a:gdLst/>
              <a:ahLst/>
              <a:cxnLst/>
              <a:rect l="0" t="0" r="0" b="0"/>
              <a:pathLst>
                <a:path w="103402" h="160369">
                  <a:moveTo>
                    <a:pt x="14654" y="21057"/>
                  </a:moveTo>
                  <a:lnTo>
                    <a:pt x="0" y="65020"/>
                  </a:lnTo>
                  <a:lnTo>
                    <a:pt x="1083" y="100894"/>
                  </a:lnTo>
                  <a:lnTo>
                    <a:pt x="8813" y="141159"/>
                  </a:lnTo>
                  <a:lnTo>
                    <a:pt x="15439" y="150258"/>
                  </a:lnTo>
                  <a:lnTo>
                    <a:pt x="24536" y="156324"/>
                  </a:lnTo>
                  <a:lnTo>
                    <a:pt x="35280" y="160368"/>
                  </a:lnTo>
                  <a:lnTo>
                    <a:pt x="44782" y="159555"/>
                  </a:lnTo>
                  <a:lnTo>
                    <a:pt x="61580" y="149292"/>
                  </a:lnTo>
                  <a:lnTo>
                    <a:pt x="73725" y="133033"/>
                  </a:lnTo>
                  <a:lnTo>
                    <a:pt x="94832" y="76487"/>
                  </a:lnTo>
                  <a:lnTo>
                    <a:pt x="103401" y="42940"/>
                  </a:lnTo>
                  <a:lnTo>
                    <a:pt x="988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28309" y="3021678"/>
              <a:ext cx="10096" cy="273742"/>
            </a:xfrm>
            <a:custGeom>
              <a:avLst/>
              <a:gdLst/>
              <a:ahLst/>
              <a:cxnLst/>
              <a:rect l="0" t="0" r="0" b="0"/>
              <a:pathLst>
                <a:path w="10096" h="273742">
                  <a:moveTo>
                    <a:pt x="10095" y="0"/>
                  </a:moveTo>
                  <a:lnTo>
                    <a:pt x="10095" y="58617"/>
                  </a:lnTo>
                  <a:lnTo>
                    <a:pt x="1762" y="121453"/>
                  </a:lnTo>
                  <a:lnTo>
                    <a:pt x="0" y="181529"/>
                  </a:lnTo>
                  <a:lnTo>
                    <a:pt x="7957" y="241105"/>
                  </a:lnTo>
                  <a:lnTo>
                    <a:pt x="1009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54507" y="3032207"/>
              <a:ext cx="10240" cy="284270"/>
            </a:xfrm>
            <a:custGeom>
              <a:avLst/>
              <a:gdLst/>
              <a:ahLst/>
              <a:cxnLst/>
              <a:rect l="0" t="0" r="0" b="0"/>
              <a:pathLst>
                <a:path w="10240" h="284270">
                  <a:moveTo>
                    <a:pt x="10239" y="0"/>
                  </a:moveTo>
                  <a:lnTo>
                    <a:pt x="4650" y="58617"/>
                  </a:lnTo>
                  <a:lnTo>
                    <a:pt x="686" y="121196"/>
                  </a:lnTo>
                  <a:lnTo>
                    <a:pt x="0" y="172520"/>
                  </a:lnTo>
                  <a:lnTo>
                    <a:pt x="966" y="222433"/>
                  </a:lnTo>
                  <a:lnTo>
                    <a:pt x="10239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91046" y="3160012"/>
              <a:ext cx="147401" cy="9066"/>
            </a:xfrm>
            <a:custGeom>
              <a:avLst/>
              <a:gdLst/>
              <a:ahLst/>
              <a:cxnLst/>
              <a:rect l="0" t="0" r="0" b="0"/>
              <a:pathLst>
                <a:path w="147401" h="9066">
                  <a:moveTo>
                    <a:pt x="147400" y="9065"/>
                  </a:moveTo>
                  <a:lnTo>
                    <a:pt x="88782" y="0"/>
                  </a:lnTo>
                  <a:lnTo>
                    <a:pt x="26972" y="1849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91088" y="320066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8931"/>
                  </a:lnTo>
                  <a:lnTo>
                    <a:pt x="8333" y="874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801616" y="3095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96373" y="3186589"/>
              <a:ext cx="134159" cy="297576"/>
            </a:xfrm>
            <a:custGeom>
              <a:avLst/>
              <a:gdLst/>
              <a:ahLst/>
              <a:cxnLst/>
              <a:rect l="0" t="0" r="0" b="0"/>
              <a:pathLst>
                <a:path w="134159" h="297576">
                  <a:moveTo>
                    <a:pt x="0" y="98302"/>
                  </a:moveTo>
                  <a:lnTo>
                    <a:pt x="0" y="152446"/>
                  </a:lnTo>
                  <a:lnTo>
                    <a:pt x="5589" y="207393"/>
                  </a:lnTo>
                  <a:lnTo>
                    <a:pt x="17959" y="263307"/>
                  </a:lnTo>
                  <a:lnTo>
                    <a:pt x="25858" y="297191"/>
                  </a:lnTo>
                  <a:lnTo>
                    <a:pt x="25427" y="297575"/>
                  </a:lnTo>
                  <a:lnTo>
                    <a:pt x="23971" y="294322"/>
                  </a:lnTo>
                  <a:lnTo>
                    <a:pt x="21441" y="242860"/>
                  </a:lnTo>
                  <a:lnTo>
                    <a:pt x="15544" y="188988"/>
                  </a:lnTo>
                  <a:lnTo>
                    <a:pt x="11519" y="132116"/>
                  </a:lnTo>
                  <a:lnTo>
                    <a:pt x="10724" y="68890"/>
                  </a:lnTo>
                  <a:lnTo>
                    <a:pt x="16157" y="16583"/>
                  </a:lnTo>
                  <a:lnTo>
                    <a:pt x="22469" y="8727"/>
                  </a:lnTo>
                  <a:lnTo>
                    <a:pt x="41962" y="0"/>
                  </a:lnTo>
                  <a:lnTo>
                    <a:pt x="51372" y="12"/>
                  </a:lnTo>
                  <a:lnTo>
                    <a:pt x="68065" y="6264"/>
                  </a:lnTo>
                  <a:lnTo>
                    <a:pt x="90617" y="22938"/>
                  </a:lnTo>
                  <a:lnTo>
                    <a:pt x="118029" y="57939"/>
                  </a:lnTo>
                  <a:lnTo>
                    <a:pt x="130768" y="89462"/>
                  </a:lnTo>
                  <a:lnTo>
                    <a:pt x="134158" y="114650"/>
                  </a:lnTo>
                  <a:lnTo>
                    <a:pt x="131553" y="124408"/>
                  </a:lnTo>
                  <a:lnTo>
                    <a:pt x="126307" y="132084"/>
                  </a:lnTo>
                  <a:lnTo>
                    <a:pt x="119299" y="138371"/>
                  </a:lnTo>
                  <a:lnTo>
                    <a:pt x="95915" y="145356"/>
                  </a:lnTo>
                  <a:lnTo>
                    <a:pt x="56105" y="146169"/>
                  </a:lnTo>
                  <a:lnTo>
                    <a:pt x="21057" y="140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75357" y="3000621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4" y="151117"/>
                  </a:lnTo>
                  <a:lnTo>
                    <a:pt x="12998" y="202313"/>
                  </a:lnTo>
                  <a:lnTo>
                    <a:pt x="19465" y="262232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170114" y="3221720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0"/>
                  </a:moveTo>
                  <a:lnTo>
                    <a:pt x="42114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28000" y="3158549"/>
              <a:ext cx="157928" cy="389555"/>
            </a:xfrm>
            <a:custGeom>
              <a:avLst/>
              <a:gdLst/>
              <a:ahLst/>
              <a:cxnLst/>
              <a:rect l="0" t="0" r="0" b="0"/>
              <a:pathLst>
                <a:path w="157928" h="389555">
                  <a:moveTo>
                    <a:pt x="157927" y="0"/>
                  </a:moveTo>
                  <a:lnTo>
                    <a:pt x="142286" y="26386"/>
                  </a:lnTo>
                  <a:lnTo>
                    <a:pt x="117494" y="88901"/>
                  </a:lnTo>
                  <a:lnTo>
                    <a:pt x="95439" y="146627"/>
                  </a:lnTo>
                  <a:lnTo>
                    <a:pt x="70063" y="199940"/>
                  </a:lnTo>
                  <a:lnTo>
                    <a:pt x="45920" y="263203"/>
                  </a:lnTo>
                  <a:lnTo>
                    <a:pt x="22525" y="315854"/>
                  </a:lnTo>
                  <a:lnTo>
                    <a:pt x="3774" y="37580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421139" y="3337533"/>
            <a:ext cx="115815" cy="10530"/>
          </a:xfrm>
          <a:custGeom>
            <a:avLst/>
            <a:gdLst/>
            <a:ahLst/>
            <a:cxnLst/>
            <a:rect l="0" t="0" r="0" b="0"/>
            <a:pathLst>
              <a:path w="115815" h="10530">
                <a:moveTo>
                  <a:pt x="115814" y="0"/>
                </a:moveTo>
                <a:lnTo>
                  <a:pt x="78336" y="8334"/>
                </a:lnTo>
                <a:lnTo>
                  <a:pt x="17942" y="1024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347440" y="1979357"/>
            <a:ext cx="178985" cy="31587"/>
          </a:xfrm>
          <a:custGeom>
            <a:avLst/>
            <a:gdLst/>
            <a:ahLst/>
            <a:cxnLst/>
            <a:rect l="0" t="0" r="0" b="0"/>
            <a:pathLst>
              <a:path w="178985" h="31587">
                <a:moveTo>
                  <a:pt x="178984" y="31586"/>
                </a:moveTo>
                <a:lnTo>
                  <a:pt x="116704" y="13627"/>
                </a:lnTo>
                <a:lnTo>
                  <a:pt x="59534" y="303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400082" y="589595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147399" y="0"/>
                </a:moveTo>
                <a:lnTo>
                  <a:pt x="93255" y="0"/>
                </a:lnTo>
                <a:lnTo>
                  <a:pt x="33944" y="723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58924" y="91411"/>
            <a:ext cx="3581072" cy="708755"/>
            <a:chOff x="358924" y="91411"/>
            <a:chExt cx="3581072" cy="708755"/>
          </a:xfrm>
        </p:grpSpPr>
        <p:sp>
          <p:nvSpPr>
            <p:cNvPr id="2" name="Freeform 1"/>
            <p:cNvSpPr/>
            <p:nvPr/>
          </p:nvSpPr>
          <p:spPr>
            <a:xfrm>
              <a:off x="358924" y="91411"/>
              <a:ext cx="388600" cy="619637"/>
            </a:xfrm>
            <a:custGeom>
              <a:avLst/>
              <a:gdLst/>
              <a:ahLst/>
              <a:cxnLst/>
              <a:rect l="0" t="0" r="0" b="0"/>
              <a:pathLst>
                <a:path w="388600" h="619637">
                  <a:moveTo>
                    <a:pt x="346485" y="108630"/>
                  </a:moveTo>
                  <a:lnTo>
                    <a:pt x="346485" y="86273"/>
                  </a:lnTo>
                  <a:lnTo>
                    <a:pt x="340246" y="69058"/>
                  </a:lnTo>
                  <a:lnTo>
                    <a:pt x="317176" y="38942"/>
                  </a:lnTo>
                  <a:lnTo>
                    <a:pt x="291398" y="17532"/>
                  </a:lnTo>
                  <a:lnTo>
                    <a:pt x="250354" y="1959"/>
                  </a:lnTo>
                  <a:lnTo>
                    <a:pt x="224211" y="0"/>
                  </a:lnTo>
                  <a:lnTo>
                    <a:pt x="173243" y="8273"/>
                  </a:lnTo>
                  <a:lnTo>
                    <a:pt x="137617" y="23393"/>
                  </a:lnTo>
                  <a:lnTo>
                    <a:pt x="94137" y="66273"/>
                  </a:lnTo>
                  <a:lnTo>
                    <a:pt x="54873" y="119804"/>
                  </a:lnTo>
                  <a:lnTo>
                    <a:pt x="25417" y="181028"/>
                  </a:lnTo>
                  <a:lnTo>
                    <a:pt x="9930" y="233545"/>
                  </a:lnTo>
                  <a:lnTo>
                    <a:pt x="2270" y="290311"/>
                  </a:lnTo>
                  <a:lnTo>
                    <a:pt x="0" y="348465"/>
                  </a:lnTo>
                  <a:lnTo>
                    <a:pt x="5567" y="405860"/>
                  </a:lnTo>
                  <a:lnTo>
                    <a:pt x="18914" y="461081"/>
                  </a:lnTo>
                  <a:lnTo>
                    <a:pt x="27763" y="489883"/>
                  </a:lnTo>
                  <a:lnTo>
                    <a:pt x="64842" y="546412"/>
                  </a:lnTo>
                  <a:lnTo>
                    <a:pt x="106018" y="590899"/>
                  </a:lnTo>
                  <a:lnTo>
                    <a:pt x="131206" y="608021"/>
                  </a:lnTo>
                  <a:lnTo>
                    <a:pt x="171694" y="619636"/>
                  </a:lnTo>
                  <a:lnTo>
                    <a:pt x="218916" y="617488"/>
                  </a:lnTo>
                  <a:lnTo>
                    <a:pt x="258774" y="603854"/>
                  </a:lnTo>
                  <a:lnTo>
                    <a:pt x="314441" y="574592"/>
                  </a:lnTo>
                  <a:lnTo>
                    <a:pt x="365142" y="547457"/>
                  </a:lnTo>
                  <a:lnTo>
                    <a:pt x="388599" y="5297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6524" y="520835"/>
              <a:ext cx="161608" cy="139475"/>
            </a:xfrm>
            <a:custGeom>
              <a:avLst/>
              <a:gdLst/>
              <a:ahLst/>
              <a:cxnLst/>
              <a:rect l="0" t="0" r="0" b="0"/>
              <a:pathLst>
                <a:path w="161608" h="139475">
                  <a:moveTo>
                    <a:pt x="118926" y="5589"/>
                  </a:moveTo>
                  <a:lnTo>
                    <a:pt x="102159" y="0"/>
                  </a:lnTo>
                  <a:lnTo>
                    <a:pt x="84568" y="376"/>
                  </a:lnTo>
                  <a:lnTo>
                    <a:pt x="44679" y="10149"/>
                  </a:lnTo>
                  <a:lnTo>
                    <a:pt x="19068" y="25528"/>
                  </a:lnTo>
                  <a:lnTo>
                    <a:pt x="7085" y="41357"/>
                  </a:lnTo>
                  <a:lnTo>
                    <a:pt x="2251" y="50491"/>
                  </a:lnTo>
                  <a:lnTo>
                    <a:pt x="0" y="73119"/>
                  </a:lnTo>
                  <a:lnTo>
                    <a:pt x="4069" y="96434"/>
                  </a:lnTo>
                  <a:lnTo>
                    <a:pt x="13676" y="114595"/>
                  </a:lnTo>
                  <a:lnTo>
                    <a:pt x="28865" y="127346"/>
                  </a:lnTo>
                  <a:lnTo>
                    <a:pt x="48483" y="135743"/>
                  </a:lnTo>
                  <a:lnTo>
                    <a:pt x="72800" y="139474"/>
                  </a:lnTo>
                  <a:lnTo>
                    <a:pt x="96086" y="134894"/>
                  </a:lnTo>
                  <a:lnTo>
                    <a:pt x="125807" y="119161"/>
                  </a:lnTo>
                  <a:lnTo>
                    <a:pt x="149431" y="96562"/>
                  </a:lnTo>
                  <a:lnTo>
                    <a:pt x="156810" y="87295"/>
                  </a:lnTo>
                  <a:lnTo>
                    <a:pt x="160560" y="77607"/>
                  </a:lnTo>
                  <a:lnTo>
                    <a:pt x="161607" y="57485"/>
                  </a:lnTo>
                  <a:lnTo>
                    <a:pt x="155053" y="39962"/>
                  </a:lnTo>
                  <a:lnTo>
                    <a:pt x="139983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0207" y="535097"/>
              <a:ext cx="214538" cy="110728"/>
            </a:xfrm>
            <a:custGeom>
              <a:avLst/>
              <a:gdLst/>
              <a:ahLst/>
              <a:cxnLst/>
              <a:rect l="0" t="0" r="0" b="0"/>
              <a:pathLst>
                <a:path w="214538" h="110728">
                  <a:moveTo>
                    <a:pt x="0" y="22913"/>
                  </a:moveTo>
                  <a:lnTo>
                    <a:pt x="0" y="45270"/>
                  </a:lnTo>
                  <a:lnTo>
                    <a:pt x="23719" y="107255"/>
                  </a:lnTo>
                  <a:lnTo>
                    <a:pt x="25171" y="110727"/>
                  </a:lnTo>
                  <a:lnTo>
                    <a:pt x="13067" y="51935"/>
                  </a:lnTo>
                  <a:lnTo>
                    <a:pt x="12221" y="38752"/>
                  </a:lnTo>
                  <a:lnTo>
                    <a:pt x="15166" y="28793"/>
                  </a:lnTo>
                  <a:lnTo>
                    <a:pt x="20639" y="20984"/>
                  </a:lnTo>
                  <a:lnTo>
                    <a:pt x="27797" y="14608"/>
                  </a:lnTo>
                  <a:lnTo>
                    <a:pt x="36079" y="11527"/>
                  </a:lnTo>
                  <a:lnTo>
                    <a:pt x="54639" y="11223"/>
                  </a:lnTo>
                  <a:lnTo>
                    <a:pt x="71467" y="18108"/>
                  </a:lnTo>
                  <a:lnTo>
                    <a:pt x="101334" y="41591"/>
                  </a:lnTo>
                  <a:lnTo>
                    <a:pt x="109378" y="61240"/>
                  </a:lnTo>
                  <a:lnTo>
                    <a:pt x="111523" y="73031"/>
                  </a:lnTo>
                  <a:lnTo>
                    <a:pt x="112953" y="76212"/>
                  </a:lnTo>
                  <a:lnTo>
                    <a:pt x="113907" y="73653"/>
                  </a:lnTo>
                  <a:lnTo>
                    <a:pt x="121026" y="41515"/>
                  </a:lnTo>
                  <a:lnTo>
                    <a:pt x="135945" y="17246"/>
                  </a:lnTo>
                  <a:lnTo>
                    <a:pt x="151667" y="5576"/>
                  </a:lnTo>
                  <a:lnTo>
                    <a:pt x="160773" y="827"/>
                  </a:lnTo>
                  <a:lnTo>
                    <a:pt x="169183" y="0"/>
                  </a:lnTo>
                  <a:lnTo>
                    <a:pt x="184767" y="5320"/>
                  </a:lnTo>
                  <a:lnTo>
                    <a:pt x="196372" y="18604"/>
                  </a:lnTo>
                  <a:lnTo>
                    <a:pt x="213354" y="55727"/>
                  </a:lnTo>
                  <a:lnTo>
                    <a:pt x="214537" y="69862"/>
                  </a:lnTo>
                  <a:lnTo>
                    <a:pt x="210570" y="860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75551" y="501653"/>
              <a:ext cx="115293" cy="276745"/>
            </a:xfrm>
            <a:custGeom>
              <a:avLst/>
              <a:gdLst/>
              <a:ahLst/>
              <a:cxnLst/>
              <a:rect l="0" t="0" r="0" b="0"/>
              <a:pathLst>
                <a:path w="115293" h="276745">
                  <a:moveTo>
                    <a:pt x="29982" y="87942"/>
                  </a:moveTo>
                  <a:lnTo>
                    <a:pt x="23916" y="127630"/>
                  </a:lnTo>
                  <a:lnTo>
                    <a:pt x="28952" y="187969"/>
                  </a:lnTo>
                  <a:lnTo>
                    <a:pt x="29779" y="242708"/>
                  </a:lnTo>
                  <a:lnTo>
                    <a:pt x="28752" y="276389"/>
                  </a:lnTo>
                  <a:lnTo>
                    <a:pt x="26822" y="276744"/>
                  </a:lnTo>
                  <a:lnTo>
                    <a:pt x="24366" y="273472"/>
                  </a:lnTo>
                  <a:lnTo>
                    <a:pt x="16981" y="216764"/>
                  </a:lnTo>
                  <a:lnTo>
                    <a:pt x="8816" y="154733"/>
                  </a:lnTo>
                  <a:lnTo>
                    <a:pt x="0" y="93358"/>
                  </a:lnTo>
                  <a:lnTo>
                    <a:pt x="7119" y="39663"/>
                  </a:lnTo>
                  <a:lnTo>
                    <a:pt x="13192" y="16182"/>
                  </a:lnTo>
                  <a:lnTo>
                    <a:pt x="19958" y="8517"/>
                  </a:lnTo>
                  <a:lnTo>
                    <a:pt x="39955" y="0"/>
                  </a:lnTo>
                  <a:lnTo>
                    <a:pt x="49499" y="68"/>
                  </a:lnTo>
                  <a:lnTo>
                    <a:pt x="66342" y="6383"/>
                  </a:lnTo>
                  <a:lnTo>
                    <a:pt x="88979" y="23093"/>
                  </a:lnTo>
                  <a:lnTo>
                    <a:pt x="110504" y="48451"/>
                  </a:lnTo>
                  <a:lnTo>
                    <a:pt x="115292" y="71170"/>
                  </a:lnTo>
                  <a:lnTo>
                    <a:pt x="112352" y="94526"/>
                  </a:lnTo>
                  <a:lnTo>
                    <a:pt x="103246" y="112705"/>
                  </a:lnTo>
                  <a:lnTo>
                    <a:pt x="88280" y="125464"/>
                  </a:lnTo>
                  <a:lnTo>
                    <a:pt x="79376" y="130505"/>
                  </a:lnTo>
                  <a:lnTo>
                    <a:pt x="60124" y="132985"/>
                  </a:lnTo>
                  <a:lnTo>
                    <a:pt x="32674" y="127805"/>
                  </a:lnTo>
                  <a:lnTo>
                    <a:pt x="8925" y="119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5231" y="513212"/>
              <a:ext cx="154573" cy="139555"/>
            </a:xfrm>
            <a:custGeom>
              <a:avLst/>
              <a:gdLst/>
              <a:ahLst/>
              <a:cxnLst/>
              <a:rect l="0" t="0" r="0" b="0"/>
              <a:pathLst>
                <a:path w="154573" h="139555">
                  <a:moveTo>
                    <a:pt x="122986" y="65855"/>
                  </a:moveTo>
                  <a:lnTo>
                    <a:pt x="108332" y="21892"/>
                  </a:lnTo>
                  <a:lnTo>
                    <a:pt x="95416" y="8101"/>
                  </a:lnTo>
                  <a:lnTo>
                    <a:pt x="87059" y="2786"/>
                  </a:lnTo>
                  <a:lnTo>
                    <a:pt x="68414" y="0"/>
                  </a:lnTo>
                  <a:lnTo>
                    <a:pt x="48429" y="3831"/>
                  </a:lnTo>
                  <a:lnTo>
                    <a:pt x="27849" y="13332"/>
                  </a:lnTo>
                  <a:lnTo>
                    <a:pt x="13242" y="31593"/>
                  </a:lnTo>
                  <a:lnTo>
                    <a:pt x="4021" y="55307"/>
                  </a:lnTo>
                  <a:lnTo>
                    <a:pt x="0" y="93795"/>
                  </a:lnTo>
                  <a:lnTo>
                    <a:pt x="3205" y="116877"/>
                  </a:lnTo>
                  <a:lnTo>
                    <a:pt x="8037" y="123266"/>
                  </a:lnTo>
                  <a:lnTo>
                    <a:pt x="14768" y="126356"/>
                  </a:lnTo>
                  <a:lnTo>
                    <a:pt x="22765" y="127246"/>
                  </a:lnTo>
                  <a:lnTo>
                    <a:pt x="29266" y="124330"/>
                  </a:lnTo>
                  <a:lnTo>
                    <a:pt x="39609" y="111731"/>
                  </a:lnTo>
                  <a:lnTo>
                    <a:pt x="52008" y="84907"/>
                  </a:lnTo>
                  <a:lnTo>
                    <a:pt x="56950" y="80896"/>
                  </a:lnTo>
                  <a:lnTo>
                    <a:pt x="62585" y="80562"/>
                  </a:lnTo>
                  <a:lnTo>
                    <a:pt x="68681" y="82678"/>
                  </a:lnTo>
                  <a:lnTo>
                    <a:pt x="78573" y="94389"/>
                  </a:lnTo>
                  <a:lnTo>
                    <a:pt x="89209" y="110122"/>
                  </a:lnTo>
                  <a:lnTo>
                    <a:pt x="105635" y="124914"/>
                  </a:lnTo>
                  <a:lnTo>
                    <a:pt x="124633" y="133047"/>
                  </a:lnTo>
                  <a:lnTo>
                    <a:pt x="154572" y="13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0331" y="294797"/>
              <a:ext cx="15426" cy="305328"/>
            </a:xfrm>
            <a:custGeom>
              <a:avLst/>
              <a:gdLst/>
              <a:ahLst/>
              <a:cxnLst/>
              <a:rect l="0" t="0" r="0" b="0"/>
              <a:pathLst>
                <a:path w="15426" h="305328">
                  <a:moveTo>
                    <a:pt x="10529" y="0"/>
                  </a:moveTo>
                  <a:lnTo>
                    <a:pt x="10529" y="58617"/>
                  </a:lnTo>
                  <a:lnTo>
                    <a:pt x="10529" y="120027"/>
                  </a:lnTo>
                  <a:lnTo>
                    <a:pt x="10529" y="181550"/>
                  </a:lnTo>
                  <a:lnTo>
                    <a:pt x="13648" y="232387"/>
                  </a:lnTo>
                  <a:lnTo>
                    <a:pt x="15425" y="26355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95046" y="421139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1425" y="5590"/>
                  </a:lnTo>
                  <a:lnTo>
                    <a:pt x="86081" y="16789"/>
                  </a:lnTo>
                  <a:lnTo>
                    <a:pt x="29395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37202" y="558010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3119" y="42691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37202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00373" y="315854"/>
              <a:ext cx="171751" cy="308447"/>
            </a:xfrm>
            <a:custGeom>
              <a:avLst/>
              <a:gdLst/>
              <a:ahLst/>
              <a:cxnLst/>
              <a:rect l="0" t="0" r="0" b="0"/>
              <a:pathLst>
                <a:path w="171751" h="308447">
                  <a:moveTo>
                    <a:pt x="21057" y="0"/>
                  </a:moveTo>
                  <a:lnTo>
                    <a:pt x="29390" y="37478"/>
                  </a:lnTo>
                  <a:lnTo>
                    <a:pt x="38532" y="95316"/>
                  </a:lnTo>
                  <a:lnTo>
                    <a:pt x="41406" y="148203"/>
                  </a:lnTo>
                  <a:lnTo>
                    <a:pt x="41974" y="203710"/>
                  </a:lnTo>
                  <a:lnTo>
                    <a:pt x="36483" y="245712"/>
                  </a:lnTo>
                  <a:lnTo>
                    <a:pt x="34850" y="250376"/>
                  </a:lnTo>
                  <a:lnTo>
                    <a:pt x="33762" y="248806"/>
                  </a:lnTo>
                  <a:lnTo>
                    <a:pt x="33722" y="235753"/>
                  </a:lnTo>
                  <a:lnTo>
                    <a:pt x="37604" y="218253"/>
                  </a:lnTo>
                  <a:lnTo>
                    <a:pt x="51956" y="194259"/>
                  </a:lnTo>
                  <a:lnTo>
                    <a:pt x="67545" y="182654"/>
                  </a:lnTo>
                  <a:lnTo>
                    <a:pt x="76615" y="177921"/>
                  </a:lnTo>
                  <a:lnTo>
                    <a:pt x="96052" y="175783"/>
                  </a:lnTo>
                  <a:lnTo>
                    <a:pt x="115219" y="179901"/>
                  </a:lnTo>
                  <a:lnTo>
                    <a:pt x="146588" y="201609"/>
                  </a:lnTo>
                  <a:lnTo>
                    <a:pt x="159906" y="215946"/>
                  </a:lnTo>
                  <a:lnTo>
                    <a:pt x="169725" y="234017"/>
                  </a:lnTo>
                  <a:lnTo>
                    <a:pt x="171750" y="253746"/>
                  </a:lnTo>
                  <a:lnTo>
                    <a:pt x="167580" y="273044"/>
                  </a:lnTo>
                  <a:lnTo>
                    <a:pt x="157928" y="289419"/>
                  </a:lnTo>
                  <a:lnTo>
                    <a:pt x="142720" y="301376"/>
                  </a:lnTo>
                  <a:lnTo>
                    <a:pt x="133751" y="306203"/>
                  </a:lnTo>
                  <a:lnTo>
                    <a:pt x="111307" y="308446"/>
                  </a:lnTo>
                  <a:lnTo>
                    <a:pt x="53435" y="297332"/>
                  </a:lnTo>
                  <a:lnTo>
                    <a:pt x="16924" y="28407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22935" y="305326"/>
              <a:ext cx="19594" cy="305327"/>
            </a:xfrm>
            <a:custGeom>
              <a:avLst/>
              <a:gdLst/>
              <a:ahLst/>
              <a:cxnLst/>
              <a:rect l="0" t="0" r="0" b="0"/>
              <a:pathLst>
                <a:path w="19594" h="305327">
                  <a:moveTo>
                    <a:pt x="9065" y="0"/>
                  </a:moveTo>
                  <a:lnTo>
                    <a:pt x="5945" y="54144"/>
                  </a:lnTo>
                  <a:lnTo>
                    <a:pt x="0" y="114680"/>
                  </a:lnTo>
                  <a:lnTo>
                    <a:pt x="7231" y="174558"/>
                  </a:lnTo>
                  <a:lnTo>
                    <a:pt x="16804" y="231446"/>
                  </a:lnTo>
                  <a:lnTo>
                    <a:pt x="18767" y="270568"/>
                  </a:lnTo>
                  <a:lnTo>
                    <a:pt x="19593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02504" y="437658"/>
              <a:ext cx="182180" cy="176090"/>
            </a:xfrm>
            <a:custGeom>
              <a:avLst/>
              <a:gdLst/>
              <a:ahLst/>
              <a:cxnLst/>
              <a:rect l="0" t="0" r="0" b="0"/>
              <a:pathLst>
                <a:path w="182180" h="176090">
                  <a:moveTo>
                    <a:pt x="13723" y="99295"/>
                  </a:moveTo>
                  <a:lnTo>
                    <a:pt x="72340" y="90230"/>
                  </a:lnTo>
                  <a:lnTo>
                    <a:pt x="107131" y="83611"/>
                  </a:lnTo>
                  <a:lnTo>
                    <a:pt x="134076" y="68651"/>
                  </a:lnTo>
                  <a:lnTo>
                    <a:pt x="146372" y="52920"/>
                  </a:lnTo>
                  <a:lnTo>
                    <a:pt x="151289" y="43812"/>
                  </a:lnTo>
                  <a:lnTo>
                    <a:pt x="152227" y="34230"/>
                  </a:lnTo>
                  <a:lnTo>
                    <a:pt x="147030" y="14225"/>
                  </a:lnTo>
                  <a:lnTo>
                    <a:pt x="140030" y="7487"/>
                  </a:lnTo>
                  <a:lnTo>
                    <a:pt x="119772" y="0"/>
                  </a:lnTo>
                  <a:lnTo>
                    <a:pt x="76471" y="1374"/>
                  </a:lnTo>
                  <a:lnTo>
                    <a:pt x="52920" y="9371"/>
                  </a:lnTo>
                  <a:lnTo>
                    <a:pt x="43364" y="14779"/>
                  </a:lnTo>
                  <a:lnTo>
                    <a:pt x="29627" y="30147"/>
                  </a:lnTo>
                  <a:lnTo>
                    <a:pt x="3667" y="89166"/>
                  </a:lnTo>
                  <a:lnTo>
                    <a:pt x="0" y="99561"/>
                  </a:lnTo>
                  <a:lnTo>
                    <a:pt x="2165" y="120470"/>
                  </a:lnTo>
                  <a:lnTo>
                    <a:pt x="10926" y="140292"/>
                  </a:lnTo>
                  <a:lnTo>
                    <a:pt x="22619" y="156900"/>
                  </a:lnTo>
                  <a:lnTo>
                    <a:pt x="38734" y="168961"/>
                  </a:lnTo>
                  <a:lnTo>
                    <a:pt x="47945" y="173815"/>
                  </a:lnTo>
                  <a:lnTo>
                    <a:pt x="67537" y="176089"/>
                  </a:lnTo>
                  <a:lnTo>
                    <a:pt x="126398" y="172232"/>
                  </a:lnTo>
                  <a:lnTo>
                    <a:pt x="182179" y="162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49104" y="337508"/>
              <a:ext cx="283062" cy="262617"/>
            </a:xfrm>
            <a:custGeom>
              <a:avLst/>
              <a:gdLst/>
              <a:ahLst/>
              <a:cxnLst/>
              <a:rect l="0" t="0" r="0" b="0"/>
              <a:pathLst>
                <a:path w="283062" h="262617">
                  <a:moveTo>
                    <a:pt x="30377" y="262616"/>
                  </a:moveTo>
                  <a:lnTo>
                    <a:pt x="27258" y="219924"/>
                  </a:lnTo>
                  <a:lnTo>
                    <a:pt x="15723" y="167095"/>
                  </a:lnTo>
                  <a:lnTo>
                    <a:pt x="4519" y="109910"/>
                  </a:lnTo>
                  <a:lnTo>
                    <a:pt x="2868" y="47144"/>
                  </a:lnTo>
                  <a:lnTo>
                    <a:pt x="0" y="6010"/>
                  </a:lnTo>
                  <a:lnTo>
                    <a:pt x="767" y="298"/>
                  </a:lnTo>
                  <a:lnTo>
                    <a:pt x="2448" y="0"/>
                  </a:lnTo>
                  <a:lnTo>
                    <a:pt x="4739" y="3311"/>
                  </a:lnTo>
                  <a:lnTo>
                    <a:pt x="23290" y="57991"/>
                  </a:lnTo>
                  <a:lnTo>
                    <a:pt x="41926" y="106450"/>
                  </a:lnTo>
                  <a:lnTo>
                    <a:pt x="62265" y="148494"/>
                  </a:lnTo>
                  <a:lnTo>
                    <a:pt x="105503" y="206903"/>
                  </a:lnTo>
                  <a:lnTo>
                    <a:pt x="136085" y="238310"/>
                  </a:lnTo>
                  <a:lnTo>
                    <a:pt x="156907" y="251033"/>
                  </a:lnTo>
                  <a:lnTo>
                    <a:pt x="184099" y="254348"/>
                  </a:lnTo>
                  <a:lnTo>
                    <a:pt x="199539" y="253595"/>
                  </a:lnTo>
                  <a:lnTo>
                    <a:pt x="222933" y="243399"/>
                  </a:lnTo>
                  <a:lnTo>
                    <a:pt x="232448" y="235766"/>
                  </a:lnTo>
                  <a:lnTo>
                    <a:pt x="246138" y="214808"/>
                  </a:lnTo>
                  <a:lnTo>
                    <a:pt x="264460" y="163225"/>
                  </a:lnTo>
                  <a:lnTo>
                    <a:pt x="270938" y="106806"/>
                  </a:lnTo>
                  <a:lnTo>
                    <a:pt x="275337" y="46788"/>
                  </a:lnTo>
                  <a:lnTo>
                    <a:pt x="283061" y="99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56149" y="494839"/>
              <a:ext cx="144473" cy="118785"/>
            </a:xfrm>
            <a:custGeom>
              <a:avLst/>
              <a:gdLst/>
              <a:ahLst/>
              <a:cxnLst/>
              <a:rect l="0" t="0" r="0" b="0"/>
              <a:pathLst>
                <a:path w="144473" h="118785">
                  <a:moveTo>
                    <a:pt x="18130" y="21057"/>
                  </a:moveTo>
                  <a:lnTo>
                    <a:pt x="6952" y="37824"/>
                  </a:lnTo>
                  <a:lnTo>
                    <a:pt x="0" y="70609"/>
                  </a:lnTo>
                  <a:lnTo>
                    <a:pt x="4613" y="90263"/>
                  </a:lnTo>
                  <a:lnTo>
                    <a:pt x="9119" y="98780"/>
                  </a:lnTo>
                  <a:lnTo>
                    <a:pt x="23484" y="111362"/>
                  </a:lnTo>
                  <a:lnTo>
                    <a:pt x="32228" y="116356"/>
                  </a:lnTo>
                  <a:lnTo>
                    <a:pt x="54421" y="118784"/>
                  </a:lnTo>
                  <a:lnTo>
                    <a:pt x="77544" y="114794"/>
                  </a:lnTo>
                  <a:lnTo>
                    <a:pt x="103715" y="99394"/>
                  </a:lnTo>
                  <a:lnTo>
                    <a:pt x="118949" y="86679"/>
                  </a:lnTo>
                  <a:lnTo>
                    <a:pt x="135090" y="60777"/>
                  </a:lnTo>
                  <a:lnTo>
                    <a:pt x="1444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5459" y="496776"/>
              <a:ext cx="212887" cy="145463"/>
            </a:xfrm>
            <a:custGeom>
              <a:avLst/>
              <a:gdLst/>
              <a:ahLst/>
              <a:cxnLst/>
              <a:rect l="0" t="0" r="0" b="0"/>
              <a:pathLst>
                <a:path w="212887" h="145463">
                  <a:moveTo>
                    <a:pt x="8333" y="40177"/>
                  </a:moveTo>
                  <a:lnTo>
                    <a:pt x="0" y="77655"/>
                  </a:lnTo>
                  <a:lnTo>
                    <a:pt x="1575" y="112503"/>
                  </a:lnTo>
                  <a:lnTo>
                    <a:pt x="3828" y="123489"/>
                  </a:lnTo>
                  <a:lnTo>
                    <a:pt x="5330" y="124964"/>
                  </a:lnTo>
                  <a:lnTo>
                    <a:pt x="7938" y="70262"/>
                  </a:lnTo>
                  <a:lnTo>
                    <a:pt x="8216" y="26734"/>
                  </a:lnTo>
                  <a:lnTo>
                    <a:pt x="11765" y="16007"/>
                  </a:lnTo>
                  <a:lnTo>
                    <a:pt x="25066" y="969"/>
                  </a:lnTo>
                  <a:lnTo>
                    <a:pt x="32357" y="0"/>
                  </a:lnTo>
                  <a:lnTo>
                    <a:pt x="39557" y="2864"/>
                  </a:lnTo>
                  <a:lnTo>
                    <a:pt x="67923" y="27087"/>
                  </a:lnTo>
                  <a:lnTo>
                    <a:pt x="83441" y="53066"/>
                  </a:lnTo>
                  <a:lnTo>
                    <a:pt x="96826" y="86267"/>
                  </a:lnTo>
                  <a:lnTo>
                    <a:pt x="95237" y="80548"/>
                  </a:lnTo>
                  <a:lnTo>
                    <a:pt x="98943" y="52009"/>
                  </a:lnTo>
                  <a:lnTo>
                    <a:pt x="113040" y="19506"/>
                  </a:lnTo>
                  <a:lnTo>
                    <a:pt x="121421" y="12358"/>
                  </a:lnTo>
                  <a:lnTo>
                    <a:pt x="143213" y="4416"/>
                  </a:lnTo>
                  <a:lnTo>
                    <a:pt x="153235" y="4638"/>
                  </a:lnTo>
                  <a:lnTo>
                    <a:pt x="170610" y="11124"/>
                  </a:lnTo>
                  <a:lnTo>
                    <a:pt x="183012" y="24925"/>
                  </a:lnTo>
                  <a:lnTo>
                    <a:pt x="207997" y="82800"/>
                  </a:lnTo>
                  <a:lnTo>
                    <a:pt x="212886" y="103574"/>
                  </a:lnTo>
                  <a:lnTo>
                    <a:pt x="211160" y="124505"/>
                  </a:lnTo>
                  <a:lnTo>
                    <a:pt x="206493" y="136148"/>
                  </a:lnTo>
                  <a:lnTo>
                    <a:pt x="197846" y="1454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76558" y="252683"/>
              <a:ext cx="159590" cy="360250"/>
            </a:xfrm>
            <a:custGeom>
              <a:avLst/>
              <a:gdLst/>
              <a:ahLst/>
              <a:cxnLst/>
              <a:rect l="0" t="0" r="0" b="0"/>
              <a:pathLst>
                <a:path w="159590" h="360250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15305" y="198629"/>
                  </a:lnTo>
                  <a:lnTo>
                    <a:pt x="21279" y="253098"/>
                  </a:lnTo>
                  <a:lnTo>
                    <a:pt x="28322" y="313570"/>
                  </a:lnTo>
                  <a:lnTo>
                    <a:pt x="32447" y="253616"/>
                  </a:lnTo>
                  <a:lnTo>
                    <a:pt x="34937" y="242777"/>
                  </a:lnTo>
                  <a:lnTo>
                    <a:pt x="41277" y="234381"/>
                  </a:lnTo>
                  <a:lnTo>
                    <a:pt x="60799" y="221933"/>
                  </a:lnTo>
                  <a:lnTo>
                    <a:pt x="71386" y="220485"/>
                  </a:lnTo>
                  <a:lnTo>
                    <a:pt x="92509" y="225115"/>
                  </a:lnTo>
                  <a:lnTo>
                    <a:pt x="124131" y="240876"/>
                  </a:lnTo>
                  <a:lnTo>
                    <a:pt x="138957" y="256795"/>
                  </a:lnTo>
                  <a:lnTo>
                    <a:pt x="153881" y="288607"/>
                  </a:lnTo>
                  <a:lnTo>
                    <a:pt x="159589" y="313104"/>
                  </a:lnTo>
                  <a:lnTo>
                    <a:pt x="158226" y="335690"/>
                  </a:lnTo>
                  <a:lnTo>
                    <a:pt x="152715" y="344286"/>
                  </a:lnTo>
                  <a:lnTo>
                    <a:pt x="134114" y="356957"/>
                  </a:lnTo>
                  <a:lnTo>
                    <a:pt x="113369" y="360249"/>
                  </a:lnTo>
                  <a:lnTo>
                    <a:pt x="71455" y="352830"/>
                  </a:lnTo>
                  <a:lnTo>
                    <a:pt x="3991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05948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42818" y="427944"/>
              <a:ext cx="156605" cy="143645"/>
            </a:xfrm>
            <a:custGeom>
              <a:avLst/>
              <a:gdLst/>
              <a:ahLst/>
              <a:cxnLst/>
              <a:rect l="0" t="0" r="0" b="0"/>
              <a:pathLst>
                <a:path w="156605" h="143645">
                  <a:moveTo>
                    <a:pt x="0" y="56366"/>
                  </a:moveTo>
                  <a:lnTo>
                    <a:pt x="37478" y="64700"/>
                  </a:lnTo>
                  <a:lnTo>
                    <a:pt x="94146" y="72672"/>
                  </a:lnTo>
                  <a:lnTo>
                    <a:pt x="147319" y="62297"/>
                  </a:lnTo>
                  <a:lnTo>
                    <a:pt x="153195" y="55641"/>
                  </a:lnTo>
                  <a:lnTo>
                    <a:pt x="155942" y="46524"/>
                  </a:lnTo>
                  <a:lnTo>
                    <a:pt x="156604" y="35767"/>
                  </a:lnTo>
                  <a:lnTo>
                    <a:pt x="153536" y="27426"/>
                  </a:lnTo>
                  <a:lnTo>
                    <a:pt x="140768" y="15038"/>
                  </a:lnTo>
                  <a:lnTo>
                    <a:pt x="113849" y="1487"/>
                  </a:lnTo>
                  <a:lnTo>
                    <a:pt x="90764" y="0"/>
                  </a:lnTo>
                  <a:lnTo>
                    <a:pt x="43406" y="8578"/>
                  </a:lnTo>
                  <a:lnTo>
                    <a:pt x="24751" y="21089"/>
                  </a:lnTo>
                  <a:lnTo>
                    <a:pt x="16501" y="29339"/>
                  </a:lnTo>
                  <a:lnTo>
                    <a:pt x="12170" y="39518"/>
                  </a:lnTo>
                  <a:lnTo>
                    <a:pt x="10478" y="63306"/>
                  </a:lnTo>
                  <a:lnTo>
                    <a:pt x="16103" y="97417"/>
                  </a:lnTo>
                  <a:lnTo>
                    <a:pt x="28214" y="115945"/>
                  </a:lnTo>
                  <a:lnTo>
                    <a:pt x="45295" y="130809"/>
                  </a:lnTo>
                  <a:lnTo>
                    <a:pt x="64585" y="141315"/>
                  </a:lnTo>
                  <a:lnTo>
                    <a:pt x="84856" y="143644"/>
                  </a:lnTo>
                  <a:lnTo>
                    <a:pt x="115814" y="140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2860" y="441434"/>
              <a:ext cx="105286" cy="109620"/>
            </a:xfrm>
            <a:custGeom>
              <a:avLst/>
              <a:gdLst/>
              <a:ahLst/>
              <a:cxnLst/>
              <a:rect l="0" t="0" r="0" b="0"/>
              <a:pathLst>
                <a:path w="105286" h="109620">
                  <a:moveTo>
                    <a:pt x="0" y="63933"/>
                  </a:moveTo>
                  <a:lnTo>
                    <a:pt x="14654" y="107896"/>
                  </a:lnTo>
                  <a:lnTo>
                    <a:pt x="16788" y="109619"/>
                  </a:lnTo>
                  <a:lnTo>
                    <a:pt x="18211" y="106089"/>
                  </a:lnTo>
                  <a:lnTo>
                    <a:pt x="21851" y="54147"/>
                  </a:lnTo>
                  <a:lnTo>
                    <a:pt x="26479" y="27608"/>
                  </a:lnTo>
                  <a:lnTo>
                    <a:pt x="31691" y="17490"/>
                  </a:lnTo>
                  <a:lnTo>
                    <a:pt x="46840" y="3128"/>
                  </a:lnTo>
                  <a:lnTo>
                    <a:pt x="55793" y="0"/>
                  </a:lnTo>
                  <a:lnTo>
                    <a:pt x="105285" y="7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21844" y="442196"/>
              <a:ext cx="118152" cy="162570"/>
            </a:xfrm>
            <a:custGeom>
              <a:avLst/>
              <a:gdLst/>
              <a:ahLst/>
              <a:cxnLst/>
              <a:rect l="0" t="0" r="0" b="0"/>
              <a:pathLst>
                <a:path w="118152" h="162570">
                  <a:moveTo>
                    <a:pt x="115814" y="0"/>
                  </a:moveTo>
                  <a:lnTo>
                    <a:pt x="53721" y="5590"/>
                  </a:lnTo>
                  <a:lnTo>
                    <a:pt x="21377" y="14655"/>
                  </a:lnTo>
                  <a:lnTo>
                    <a:pt x="13081" y="20298"/>
                  </a:lnTo>
                  <a:lnTo>
                    <a:pt x="745" y="35928"/>
                  </a:lnTo>
                  <a:lnTo>
                    <a:pt x="497" y="42669"/>
                  </a:lnTo>
                  <a:lnTo>
                    <a:pt x="3841" y="48334"/>
                  </a:lnTo>
                  <a:lnTo>
                    <a:pt x="37941" y="76859"/>
                  </a:lnTo>
                  <a:lnTo>
                    <a:pt x="93976" y="97758"/>
                  </a:lnTo>
                  <a:lnTo>
                    <a:pt x="109228" y="111299"/>
                  </a:lnTo>
                  <a:lnTo>
                    <a:pt x="114932" y="119823"/>
                  </a:lnTo>
                  <a:lnTo>
                    <a:pt x="118151" y="138653"/>
                  </a:lnTo>
                  <a:lnTo>
                    <a:pt x="117372" y="148587"/>
                  </a:lnTo>
                  <a:lnTo>
                    <a:pt x="111003" y="155210"/>
                  </a:lnTo>
                  <a:lnTo>
                    <a:pt x="88329" y="162569"/>
                  </a:lnTo>
                  <a:lnTo>
                    <a:pt x="26912" y="15934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7481" y="684352"/>
              <a:ext cx="3316478" cy="115814"/>
            </a:xfrm>
            <a:custGeom>
              <a:avLst/>
              <a:gdLst/>
              <a:ahLst/>
              <a:cxnLst/>
              <a:rect l="0" t="0" r="0" b="0"/>
              <a:pathLst>
                <a:path w="3316478" h="115814">
                  <a:moveTo>
                    <a:pt x="3316477" y="21057"/>
                  </a:moveTo>
                  <a:lnTo>
                    <a:pt x="3279000" y="12724"/>
                  </a:lnTo>
                  <a:lnTo>
                    <a:pt x="3221986" y="10962"/>
                  </a:lnTo>
                  <a:lnTo>
                    <a:pt x="3161635" y="10614"/>
                  </a:lnTo>
                  <a:lnTo>
                    <a:pt x="3100841" y="7426"/>
                  </a:lnTo>
                  <a:lnTo>
                    <a:pt x="3037576" y="1467"/>
                  </a:lnTo>
                  <a:lnTo>
                    <a:pt x="2995209" y="652"/>
                  </a:lnTo>
                  <a:lnTo>
                    <a:pt x="2934677" y="193"/>
                  </a:lnTo>
                  <a:lnTo>
                    <a:pt x="2877748" y="57"/>
                  </a:lnTo>
                  <a:lnTo>
                    <a:pt x="2832538" y="25"/>
                  </a:lnTo>
                  <a:lnTo>
                    <a:pt x="2785148" y="11"/>
                  </a:lnTo>
                  <a:lnTo>
                    <a:pt x="2736790" y="5"/>
                  </a:lnTo>
                  <a:lnTo>
                    <a:pt x="2691511" y="2"/>
                  </a:lnTo>
                  <a:lnTo>
                    <a:pt x="2639712" y="1"/>
                  </a:lnTo>
                  <a:lnTo>
                    <a:pt x="2580288" y="0"/>
                  </a:lnTo>
                  <a:lnTo>
                    <a:pt x="2523489" y="0"/>
                  </a:lnTo>
                  <a:lnTo>
                    <a:pt x="2466040" y="0"/>
                  </a:lnTo>
                  <a:lnTo>
                    <a:pt x="2414328" y="0"/>
                  </a:lnTo>
                  <a:lnTo>
                    <a:pt x="2371160" y="0"/>
                  </a:lnTo>
                  <a:lnTo>
                    <a:pt x="2311996" y="0"/>
                  </a:lnTo>
                  <a:lnTo>
                    <a:pt x="2263011" y="0"/>
                  </a:lnTo>
                  <a:lnTo>
                    <a:pt x="2204537" y="0"/>
                  </a:lnTo>
                  <a:lnTo>
                    <a:pt x="2147927" y="0"/>
                  </a:lnTo>
                  <a:lnTo>
                    <a:pt x="2091684" y="5589"/>
                  </a:lnTo>
                  <a:lnTo>
                    <a:pt x="2028279" y="9553"/>
                  </a:lnTo>
                  <a:lnTo>
                    <a:pt x="1969481" y="10336"/>
                  </a:lnTo>
                  <a:lnTo>
                    <a:pt x="1912806" y="10490"/>
                  </a:lnTo>
                  <a:lnTo>
                    <a:pt x="1856551" y="11691"/>
                  </a:lnTo>
                  <a:lnTo>
                    <a:pt x="1800378" y="18860"/>
                  </a:lnTo>
                  <a:lnTo>
                    <a:pt x="1744222" y="20623"/>
                  </a:lnTo>
                  <a:lnTo>
                    <a:pt x="1680834" y="22141"/>
                  </a:lnTo>
                  <a:lnTo>
                    <a:pt x="1622040" y="29373"/>
                  </a:lnTo>
                  <a:lnTo>
                    <a:pt x="1565366" y="31148"/>
                  </a:lnTo>
                  <a:lnTo>
                    <a:pt x="1509110" y="32669"/>
                  </a:lnTo>
                  <a:lnTo>
                    <a:pt x="1452938" y="39902"/>
                  </a:lnTo>
                  <a:lnTo>
                    <a:pt x="1401462" y="41458"/>
                  </a:lnTo>
                  <a:lnTo>
                    <a:pt x="1343706" y="45039"/>
                  </a:lnTo>
                  <a:lnTo>
                    <a:pt x="1282269" y="51140"/>
                  </a:lnTo>
                  <a:lnTo>
                    <a:pt x="1221563" y="52346"/>
                  </a:lnTo>
                  <a:lnTo>
                    <a:pt x="1161071" y="53724"/>
                  </a:lnTo>
                  <a:lnTo>
                    <a:pt x="1111952" y="59852"/>
                  </a:lnTo>
                  <a:lnTo>
                    <a:pt x="1053433" y="62515"/>
                  </a:lnTo>
                  <a:lnTo>
                    <a:pt x="1004670" y="62977"/>
                  </a:lnTo>
                  <a:lnTo>
                    <a:pt x="952007" y="66233"/>
                  </a:lnTo>
                  <a:lnTo>
                    <a:pt x="892291" y="72224"/>
                  </a:lnTo>
                  <a:lnTo>
                    <a:pt x="831925" y="74578"/>
                  </a:lnTo>
                  <a:lnTo>
                    <a:pt x="771492" y="80849"/>
                  </a:lnTo>
                  <a:lnTo>
                    <a:pt x="718880" y="83227"/>
                  </a:lnTo>
                  <a:lnTo>
                    <a:pt x="656499" y="83931"/>
                  </a:lnTo>
                  <a:lnTo>
                    <a:pt x="594839" y="87289"/>
                  </a:lnTo>
                  <a:lnTo>
                    <a:pt x="547086" y="92544"/>
                  </a:lnTo>
                  <a:lnTo>
                    <a:pt x="504022" y="93773"/>
                  </a:lnTo>
                  <a:lnTo>
                    <a:pt x="457587" y="94319"/>
                  </a:lnTo>
                  <a:lnTo>
                    <a:pt x="409653" y="94562"/>
                  </a:lnTo>
                  <a:lnTo>
                    <a:pt x="364562" y="95840"/>
                  </a:lnTo>
                  <a:lnTo>
                    <a:pt x="309360" y="101966"/>
                  </a:lnTo>
                  <a:lnTo>
                    <a:pt x="265785" y="103810"/>
                  </a:lnTo>
                  <a:lnTo>
                    <a:pt x="222242" y="104629"/>
                  </a:lnTo>
                  <a:lnTo>
                    <a:pt x="179493" y="104994"/>
                  </a:lnTo>
                  <a:lnTo>
                    <a:pt x="119474" y="106368"/>
                  </a:lnTo>
                  <a:lnTo>
                    <a:pt x="59735" y="11360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581005" y="1125891"/>
            <a:ext cx="2632126" cy="517188"/>
            <a:chOff x="3581005" y="1125891"/>
            <a:chExt cx="2632126" cy="517188"/>
          </a:xfrm>
        </p:grpSpPr>
        <p:sp>
          <p:nvSpPr>
            <p:cNvPr id="24" name="Freeform 23"/>
            <p:cNvSpPr/>
            <p:nvPr/>
          </p:nvSpPr>
          <p:spPr>
            <a:xfrm>
              <a:off x="3581005" y="1130962"/>
              <a:ext cx="436142" cy="510826"/>
            </a:xfrm>
            <a:custGeom>
              <a:avLst/>
              <a:gdLst/>
              <a:ahLst/>
              <a:cxnLst/>
              <a:rect l="0" t="0" r="0" b="0"/>
              <a:pathLst>
                <a:path w="436142" h="510826">
                  <a:moveTo>
                    <a:pt x="0" y="5457"/>
                  </a:moveTo>
                  <a:lnTo>
                    <a:pt x="55045" y="22246"/>
                  </a:lnTo>
                  <a:lnTo>
                    <a:pt x="106453" y="25671"/>
                  </a:lnTo>
                  <a:lnTo>
                    <a:pt x="161668" y="20758"/>
                  </a:lnTo>
                  <a:lnTo>
                    <a:pt x="224870" y="16928"/>
                  </a:lnTo>
                  <a:lnTo>
                    <a:pt x="286748" y="13052"/>
                  </a:lnTo>
                  <a:lnTo>
                    <a:pt x="349360" y="6958"/>
                  </a:lnTo>
                  <a:lnTo>
                    <a:pt x="405618" y="4584"/>
                  </a:lnTo>
                  <a:lnTo>
                    <a:pt x="429449" y="0"/>
                  </a:lnTo>
                  <a:lnTo>
                    <a:pt x="434868" y="649"/>
                  </a:lnTo>
                  <a:lnTo>
                    <a:pt x="436141" y="3422"/>
                  </a:lnTo>
                  <a:lnTo>
                    <a:pt x="426963" y="30271"/>
                  </a:lnTo>
                  <a:lnTo>
                    <a:pt x="414369" y="46122"/>
                  </a:lnTo>
                  <a:lnTo>
                    <a:pt x="368776" y="92051"/>
                  </a:lnTo>
                  <a:lnTo>
                    <a:pt x="323207" y="154109"/>
                  </a:lnTo>
                  <a:lnTo>
                    <a:pt x="265427" y="216819"/>
                  </a:lnTo>
                  <a:lnTo>
                    <a:pt x="239692" y="244728"/>
                  </a:lnTo>
                  <a:lnTo>
                    <a:pt x="181888" y="306140"/>
                  </a:lnTo>
                  <a:lnTo>
                    <a:pt x="135866" y="362078"/>
                  </a:lnTo>
                  <a:lnTo>
                    <a:pt x="89685" y="419213"/>
                  </a:lnTo>
                  <a:lnTo>
                    <a:pt x="38719" y="481547"/>
                  </a:lnTo>
                  <a:lnTo>
                    <a:pt x="10528" y="510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70601" y="1136419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3" y="140782"/>
                  </a:lnTo>
                  <a:lnTo>
                    <a:pt x="57" y="198081"/>
                  </a:lnTo>
                  <a:lnTo>
                    <a:pt x="17" y="255223"/>
                  </a:lnTo>
                  <a:lnTo>
                    <a:pt x="3124" y="313488"/>
                  </a:lnTo>
                  <a:lnTo>
                    <a:pt x="5215" y="361557"/>
                  </a:lnTo>
                  <a:lnTo>
                    <a:pt x="4665" y="404266"/>
                  </a:lnTo>
                  <a:lnTo>
                    <a:pt x="9370" y="465510"/>
                  </a:lnTo>
                  <a:lnTo>
                    <a:pt x="6894" y="48492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69707" y="1125891"/>
              <a:ext cx="101199" cy="105219"/>
            </a:xfrm>
            <a:custGeom>
              <a:avLst/>
              <a:gdLst/>
              <a:ahLst/>
              <a:cxnLst/>
              <a:rect l="0" t="0" r="0" b="0"/>
              <a:pathLst>
                <a:path w="101199" h="105219">
                  <a:moveTo>
                    <a:pt x="79919" y="0"/>
                  </a:moveTo>
                  <a:lnTo>
                    <a:pt x="48637" y="9575"/>
                  </a:lnTo>
                  <a:lnTo>
                    <a:pt x="10231" y="39403"/>
                  </a:lnTo>
                  <a:lnTo>
                    <a:pt x="2154" y="59236"/>
                  </a:lnTo>
                  <a:lnTo>
                    <a:pt x="0" y="71076"/>
                  </a:lnTo>
                  <a:lnTo>
                    <a:pt x="2073" y="81309"/>
                  </a:lnTo>
                  <a:lnTo>
                    <a:pt x="13736" y="98918"/>
                  </a:lnTo>
                  <a:lnTo>
                    <a:pt x="21759" y="103380"/>
                  </a:lnTo>
                  <a:lnTo>
                    <a:pt x="40032" y="105218"/>
                  </a:lnTo>
                  <a:lnTo>
                    <a:pt x="70051" y="99676"/>
                  </a:lnTo>
                  <a:lnTo>
                    <a:pt x="95583" y="85035"/>
                  </a:lnTo>
                  <a:lnTo>
                    <a:pt x="99720" y="77747"/>
                  </a:lnTo>
                  <a:lnTo>
                    <a:pt x="101198" y="60290"/>
                  </a:lnTo>
                  <a:lnTo>
                    <a:pt x="95453" y="30732"/>
                  </a:lnTo>
                  <a:lnTo>
                    <a:pt x="86433" y="16388"/>
                  </a:lnTo>
                  <a:lnTo>
                    <a:pt x="693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54870" y="1146948"/>
              <a:ext cx="273742" cy="452726"/>
            </a:xfrm>
            <a:custGeom>
              <a:avLst/>
              <a:gdLst/>
              <a:ahLst/>
              <a:cxnLst/>
              <a:rect l="0" t="0" r="0" b="0"/>
              <a:pathLst>
                <a:path w="273742" h="452726">
                  <a:moveTo>
                    <a:pt x="273741" y="0"/>
                  </a:moveTo>
                  <a:lnTo>
                    <a:pt x="256974" y="5589"/>
                  </a:lnTo>
                  <a:lnTo>
                    <a:pt x="242502" y="17692"/>
                  </a:lnTo>
                  <a:lnTo>
                    <a:pt x="224321" y="44236"/>
                  </a:lnTo>
                  <a:lnTo>
                    <a:pt x="195570" y="96206"/>
                  </a:lnTo>
                  <a:lnTo>
                    <a:pt x="168266" y="148378"/>
                  </a:lnTo>
                  <a:lnTo>
                    <a:pt x="133336" y="210482"/>
                  </a:lnTo>
                  <a:lnTo>
                    <a:pt x="105280" y="267008"/>
                  </a:lnTo>
                  <a:lnTo>
                    <a:pt x="82797" y="328563"/>
                  </a:lnTo>
                  <a:lnTo>
                    <a:pt x="51992" y="388455"/>
                  </a:lnTo>
                  <a:lnTo>
                    <a:pt x="13591" y="43805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88406" y="1551970"/>
              <a:ext cx="108828" cy="91109"/>
            </a:xfrm>
            <a:custGeom>
              <a:avLst/>
              <a:gdLst/>
              <a:ahLst/>
              <a:cxnLst/>
              <a:rect l="0" t="0" r="0" b="0"/>
              <a:pathLst>
                <a:path w="108828" h="91109">
                  <a:moveTo>
                    <a:pt x="55977" y="5589"/>
                  </a:moveTo>
                  <a:lnTo>
                    <a:pt x="39210" y="0"/>
                  </a:lnTo>
                  <a:lnTo>
                    <a:pt x="31931" y="693"/>
                  </a:lnTo>
                  <a:lnTo>
                    <a:pt x="17604" y="7703"/>
                  </a:lnTo>
                  <a:lnTo>
                    <a:pt x="6557" y="21736"/>
                  </a:lnTo>
                  <a:lnTo>
                    <a:pt x="1974" y="30392"/>
                  </a:lnTo>
                  <a:lnTo>
                    <a:pt x="0" y="52487"/>
                  </a:lnTo>
                  <a:lnTo>
                    <a:pt x="1112" y="64931"/>
                  </a:lnTo>
                  <a:lnTo>
                    <a:pt x="5362" y="74396"/>
                  </a:lnTo>
                  <a:lnTo>
                    <a:pt x="19444" y="88032"/>
                  </a:lnTo>
                  <a:lnTo>
                    <a:pt x="28112" y="90967"/>
                  </a:lnTo>
                  <a:lnTo>
                    <a:pt x="47102" y="91108"/>
                  </a:lnTo>
                  <a:lnTo>
                    <a:pt x="77524" y="84610"/>
                  </a:lnTo>
                  <a:lnTo>
                    <a:pt x="95189" y="72295"/>
                  </a:lnTo>
                  <a:lnTo>
                    <a:pt x="103176" y="64098"/>
                  </a:lnTo>
                  <a:lnTo>
                    <a:pt x="107330" y="55123"/>
                  </a:lnTo>
                  <a:lnTo>
                    <a:pt x="108827" y="35793"/>
                  </a:lnTo>
                  <a:lnTo>
                    <a:pt x="105248" y="28065"/>
                  </a:lnTo>
                  <a:lnTo>
                    <a:pt x="7703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79225" y="1441746"/>
              <a:ext cx="136802" cy="160147"/>
            </a:xfrm>
            <a:custGeom>
              <a:avLst/>
              <a:gdLst/>
              <a:ahLst/>
              <a:cxnLst/>
              <a:rect l="0" t="0" r="0" b="0"/>
              <a:pathLst>
                <a:path w="136802" h="160147">
                  <a:moveTo>
                    <a:pt x="102111" y="0"/>
                  </a:moveTo>
                  <a:lnTo>
                    <a:pt x="79755" y="0"/>
                  </a:lnTo>
                  <a:lnTo>
                    <a:pt x="62539" y="6239"/>
                  </a:lnTo>
                  <a:lnTo>
                    <a:pt x="26834" y="29308"/>
                  </a:lnTo>
                  <a:lnTo>
                    <a:pt x="12893" y="48900"/>
                  </a:lnTo>
                  <a:lnTo>
                    <a:pt x="3967" y="73206"/>
                  </a:lnTo>
                  <a:lnTo>
                    <a:pt x="0" y="99606"/>
                  </a:lnTo>
                  <a:lnTo>
                    <a:pt x="4476" y="123818"/>
                  </a:lnTo>
                  <a:lnTo>
                    <a:pt x="8945" y="135188"/>
                  </a:lnTo>
                  <a:lnTo>
                    <a:pt x="23270" y="150940"/>
                  </a:lnTo>
                  <a:lnTo>
                    <a:pt x="32003" y="156779"/>
                  </a:lnTo>
                  <a:lnTo>
                    <a:pt x="51065" y="160146"/>
                  </a:lnTo>
                  <a:lnTo>
                    <a:pt x="91898" y="152776"/>
                  </a:lnTo>
                  <a:lnTo>
                    <a:pt x="109660" y="140430"/>
                  </a:lnTo>
                  <a:lnTo>
                    <a:pt x="124184" y="123244"/>
                  </a:lnTo>
                  <a:lnTo>
                    <a:pt x="134538" y="103908"/>
                  </a:lnTo>
                  <a:lnTo>
                    <a:pt x="136801" y="83616"/>
                  </a:lnTo>
                  <a:lnTo>
                    <a:pt x="131497" y="55580"/>
                  </a:lnTo>
                  <a:lnTo>
                    <a:pt x="12316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09552" y="1183879"/>
              <a:ext cx="140241" cy="405267"/>
            </a:xfrm>
            <a:custGeom>
              <a:avLst/>
              <a:gdLst/>
              <a:ahLst/>
              <a:cxnLst/>
              <a:rect l="0" t="0" r="0" b="0"/>
              <a:pathLst>
                <a:path w="140241" h="405267">
                  <a:moveTo>
                    <a:pt x="98127" y="405266"/>
                  </a:moveTo>
                  <a:lnTo>
                    <a:pt x="95007" y="362574"/>
                  </a:lnTo>
                  <a:lnTo>
                    <a:pt x="78998" y="309263"/>
                  </a:lnTo>
                  <a:lnTo>
                    <a:pt x="58127" y="256928"/>
                  </a:lnTo>
                  <a:lnTo>
                    <a:pt x="36803" y="195940"/>
                  </a:lnTo>
                  <a:lnTo>
                    <a:pt x="14604" y="133075"/>
                  </a:lnTo>
                  <a:lnTo>
                    <a:pt x="0" y="84128"/>
                  </a:lnTo>
                  <a:lnTo>
                    <a:pt x="552" y="43262"/>
                  </a:lnTo>
                  <a:lnTo>
                    <a:pt x="8357" y="21717"/>
                  </a:lnTo>
                  <a:lnTo>
                    <a:pt x="13713" y="12696"/>
                  </a:lnTo>
                  <a:lnTo>
                    <a:pt x="23134" y="6682"/>
                  </a:lnTo>
                  <a:lnTo>
                    <a:pt x="49199" y="0"/>
                  </a:lnTo>
                  <a:lnTo>
                    <a:pt x="102846" y="2946"/>
                  </a:lnTo>
                  <a:lnTo>
                    <a:pt x="140240" y="5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91865" y="1399632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51428" y="7235"/>
                  </a:lnTo>
                  <a:lnTo>
                    <a:pt x="95206" y="9878"/>
                  </a:lnTo>
                  <a:lnTo>
                    <a:pt x="33104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71602" y="1168005"/>
              <a:ext cx="200773" cy="392180"/>
            </a:xfrm>
            <a:custGeom>
              <a:avLst/>
              <a:gdLst/>
              <a:ahLst/>
              <a:cxnLst/>
              <a:rect l="0" t="0" r="0" b="0"/>
              <a:pathLst>
                <a:path w="200773" h="392180">
                  <a:moveTo>
                    <a:pt x="125672" y="0"/>
                  </a:moveTo>
                  <a:lnTo>
                    <a:pt x="89756" y="57362"/>
                  </a:lnTo>
                  <a:lnTo>
                    <a:pt x="55374" y="120406"/>
                  </a:lnTo>
                  <a:lnTo>
                    <a:pt x="28555" y="175689"/>
                  </a:lnTo>
                  <a:lnTo>
                    <a:pt x="10779" y="231669"/>
                  </a:lnTo>
                  <a:lnTo>
                    <a:pt x="1592" y="287787"/>
                  </a:lnTo>
                  <a:lnTo>
                    <a:pt x="0" y="335484"/>
                  </a:lnTo>
                  <a:lnTo>
                    <a:pt x="3286" y="348828"/>
                  </a:lnTo>
                  <a:lnTo>
                    <a:pt x="16296" y="369894"/>
                  </a:lnTo>
                  <a:lnTo>
                    <a:pt x="33777" y="383936"/>
                  </a:lnTo>
                  <a:lnTo>
                    <a:pt x="43351" y="389318"/>
                  </a:lnTo>
                  <a:lnTo>
                    <a:pt x="66468" y="392179"/>
                  </a:lnTo>
                  <a:lnTo>
                    <a:pt x="113848" y="384483"/>
                  </a:lnTo>
                  <a:lnTo>
                    <a:pt x="151934" y="369464"/>
                  </a:lnTo>
                  <a:lnTo>
                    <a:pt x="172829" y="350599"/>
                  </a:lnTo>
                  <a:lnTo>
                    <a:pt x="199718" y="305950"/>
                  </a:lnTo>
                  <a:lnTo>
                    <a:pt x="200772" y="295214"/>
                  </a:lnTo>
                  <a:lnTo>
                    <a:pt x="195705" y="273926"/>
                  </a:lnTo>
                  <a:lnTo>
                    <a:pt x="179698" y="247799"/>
                  </a:lnTo>
                  <a:lnTo>
                    <a:pt x="171048" y="242408"/>
                  </a:lnTo>
                  <a:lnTo>
                    <a:pt x="148959" y="236418"/>
                  </a:lnTo>
                  <a:lnTo>
                    <a:pt x="123543" y="239996"/>
                  </a:lnTo>
                  <a:lnTo>
                    <a:pt x="74689" y="261356"/>
                  </a:lnTo>
                  <a:lnTo>
                    <a:pt x="58949" y="277595"/>
                  </a:lnTo>
                  <a:lnTo>
                    <a:pt x="4144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62682" y="1210119"/>
              <a:ext cx="50449" cy="357970"/>
            </a:xfrm>
            <a:custGeom>
              <a:avLst/>
              <a:gdLst/>
              <a:ahLst/>
              <a:cxnLst/>
              <a:rect l="0" t="0" r="0" b="0"/>
              <a:pathLst>
                <a:path w="50449" h="357970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2587" y="144850"/>
                  </a:lnTo>
                  <a:lnTo>
                    <a:pt x="22592" y="196817"/>
                  </a:lnTo>
                  <a:lnTo>
                    <a:pt x="32966" y="249259"/>
                  </a:lnTo>
                  <a:lnTo>
                    <a:pt x="39715" y="309806"/>
                  </a:lnTo>
                  <a:lnTo>
                    <a:pt x="5044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06481" y="2027991"/>
            <a:ext cx="5278867" cy="583077"/>
            <a:chOff x="206481" y="2027991"/>
            <a:chExt cx="5278867" cy="583077"/>
          </a:xfrm>
        </p:grpSpPr>
        <p:sp>
          <p:nvSpPr>
            <p:cNvPr id="35" name="Freeform 34"/>
            <p:cNvSpPr/>
            <p:nvPr/>
          </p:nvSpPr>
          <p:spPr>
            <a:xfrm>
              <a:off x="206481" y="2116227"/>
              <a:ext cx="288359" cy="351903"/>
            </a:xfrm>
            <a:custGeom>
              <a:avLst/>
              <a:gdLst/>
              <a:ahLst/>
              <a:cxnLst/>
              <a:rect l="0" t="0" r="0" b="0"/>
              <a:pathLst>
                <a:path w="288359" h="351903">
                  <a:moveTo>
                    <a:pt x="35674" y="0"/>
                  </a:moveTo>
                  <a:lnTo>
                    <a:pt x="24496" y="11179"/>
                  </a:lnTo>
                  <a:lnTo>
                    <a:pt x="22373" y="19151"/>
                  </a:lnTo>
                  <a:lnTo>
                    <a:pt x="24549" y="78807"/>
                  </a:lnTo>
                  <a:lnTo>
                    <a:pt x="23858" y="134847"/>
                  </a:lnTo>
                  <a:lnTo>
                    <a:pt x="17875" y="183975"/>
                  </a:lnTo>
                  <a:lnTo>
                    <a:pt x="15582" y="234406"/>
                  </a:lnTo>
                  <a:lnTo>
                    <a:pt x="11688" y="293961"/>
                  </a:lnTo>
                  <a:lnTo>
                    <a:pt x="0" y="345196"/>
                  </a:lnTo>
                  <a:lnTo>
                    <a:pt x="1363" y="350623"/>
                  </a:lnTo>
                  <a:lnTo>
                    <a:pt x="5781" y="351902"/>
                  </a:lnTo>
                  <a:lnTo>
                    <a:pt x="20049" y="347084"/>
                  </a:lnTo>
                  <a:lnTo>
                    <a:pt x="73564" y="323983"/>
                  </a:lnTo>
                  <a:lnTo>
                    <a:pt x="136113" y="308593"/>
                  </a:lnTo>
                  <a:lnTo>
                    <a:pt x="196154" y="305972"/>
                  </a:lnTo>
                  <a:lnTo>
                    <a:pt x="250734" y="305454"/>
                  </a:lnTo>
                  <a:lnTo>
                    <a:pt x="28835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3212" y="226362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6" y="174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3740" y="2074114"/>
              <a:ext cx="168457" cy="42114"/>
            </a:xfrm>
            <a:custGeom>
              <a:avLst/>
              <a:gdLst/>
              <a:ahLst/>
              <a:cxnLst/>
              <a:rect l="0" t="0" r="0" b="0"/>
              <a:pathLst>
                <a:path w="168457" h="42114">
                  <a:moveTo>
                    <a:pt x="168456" y="0"/>
                  </a:moveTo>
                  <a:lnTo>
                    <a:pt x="107346" y="17958"/>
                  </a:lnTo>
                  <a:lnTo>
                    <a:pt x="52914" y="3514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7481" y="2274155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0"/>
                  </a:moveTo>
                  <a:lnTo>
                    <a:pt x="94694" y="37086"/>
                  </a:lnTo>
                  <a:lnTo>
                    <a:pt x="42200" y="9407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6953" y="2295212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0" y="0"/>
                  </a:moveTo>
                  <a:lnTo>
                    <a:pt x="54114" y="42662"/>
                  </a:lnTo>
                  <a:lnTo>
                    <a:pt x="117363" y="91279"/>
                  </a:lnTo>
                  <a:lnTo>
                    <a:pt x="14739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5320" y="2267854"/>
              <a:ext cx="192774" cy="141773"/>
            </a:xfrm>
            <a:custGeom>
              <a:avLst/>
              <a:gdLst/>
              <a:ahLst/>
              <a:cxnLst/>
              <a:rect l="0" t="0" r="0" b="0"/>
              <a:pathLst>
                <a:path w="192774" h="141773">
                  <a:moveTo>
                    <a:pt x="119073" y="48415"/>
                  </a:moveTo>
                  <a:lnTo>
                    <a:pt x="109498" y="24368"/>
                  </a:lnTo>
                  <a:lnTo>
                    <a:pt x="98830" y="10042"/>
                  </a:lnTo>
                  <a:lnTo>
                    <a:pt x="80051" y="2114"/>
                  </a:lnTo>
                  <a:lnTo>
                    <a:pt x="68492" y="0"/>
                  </a:lnTo>
                  <a:lnTo>
                    <a:pt x="58446" y="931"/>
                  </a:lnTo>
                  <a:lnTo>
                    <a:pt x="41045" y="8203"/>
                  </a:lnTo>
                  <a:lnTo>
                    <a:pt x="18095" y="31041"/>
                  </a:lnTo>
                  <a:lnTo>
                    <a:pt x="2066" y="65624"/>
                  </a:lnTo>
                  <a:lnTo>
                    <a:pt x="0" y="88819"/>
                  </a:lnTo>
                  <a:lnTo>
                    <a:pt x="8205" y="132305"/>
                  </a:lnTo>
                  <a:lnTo>
                    <a:pt x="14745" y="138267"/>
                  </a:lnTo>
                  <a:lnTo>
                    <a:pt x="23785" y="141072"/>
                  </a:lnTo>
                  <a:lnTo>
                    <a:pt x="34491" y="141772"/>
                  </a:lnTo>
                  <a:lnTo>
                    <a:pt x="52625" y="136310"/>
                  </a:lnTo>
                  <a:lnTo>
                    <a:pt x="68484" y="124914"/>
                  </a:lnTo>
                  <a:lnTo>
                    <a:pt x="89396" y="98768"/>
                  </a:lnTo>
                  <a:lnTo>
                    <a:pt x="99254" y="78983"/>
                  </a:lnTo>
                  <a:lnTo>
                    <a:pt x="103521" y="76982"/>
                  </a:lnTo>
                  <a:lnTo>
                    <a:pt x="107535" y="80328"/>
                  </a:lnTo>
                  <a:lnTo>
                    <a:pt x="127973" y="108141"/>
                  </a:lnTo>
                  <a:lnTo>
                    <a:pt x="153296" y="123563"/>
                  </a:lnTo>
                  <a:lnTo>
                    <a:pt x="192773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06864" y="2281911"/>
              <a:ext cx="77572" cy="127426"/>
            </a:xfrm>
            <a:custGeom>
              <a:avLst/>
              <a:gdLst/>
              <a:ahLst/>
              <a:cxnLst/>
              <a:rect l="0" t="0" r="0" b="0"/>
              <a:pathLst>
                <a:path w="77572" h="127426">
                  <a:moveTo>
                    <a:pt x="67042" y="13301"/>
                  </a:moveTo>
                  <a:lnTo>
                    <a:pt x="55864" y="2123"/>
                  </a:lnTo>
                  <a:lnTo>
                    <a:pt x="49061" y="0"/>
                  </a:lnTo>
                  <a:lnTo>
                    <a:pt x="32145" y="760"/>
                  </a:lnTo>
                  <a:lnTo>
                    <a:pt x="25060" y="4940"/>
                  </a:lnTo>
                  <a:lnTo>
                    <a:pt x="14068" y="18944"/>
                  </a:lnTo>
                  <a:lnTo>
                    <a:pt x="1303" y="46558"/>
                  </a:lnTo>
                  <a:lnTo>
                    <a:pt x="0" y="69806"/>
                  </a:lnTo>
                  <a:lnTo>
                    <a:pt x="4491" y="94566"/>
                  </a:lnTo>
                  <a:lnTo>
                    <a:pt x="14285" y="117269"/>
                  </a:lnTo>
                  <a:lnTo>
                    <a:pt x="21342" y="123557"/>
                  </a:lnTo>
                  <a:lnTo>
                    <a:pt x="29557" y="126579"/>
                  </a:lnTo>
                  <a:lnTo>
                    <a:pt x="38542" y="127425"/>
                  </a:lnTo>
                  <a:lnTo>
                    <a:pt x="54766" y="122124"/>
                  </a:lnTo>
                  <a:lnTo>
                    <a:pt x="77571" y="108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79191" y="2084642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9065" y="58617"/>
                  </a:lnTo>
                  <a:lnTo>
                    <a:pt x="12579" y="121196"/>
                  </a:lnTo>
                  <a:lnTo>
                    <a:pt x="26084" y="171351"/>
                  </a:lnTo>
                  <a:lnTo>
                    <a:pt x="38601" y="230812"/>
                  </a:lnTo>
                  <a:lnTo>
                    <a:pt x="48887" y="289795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05492" y="2210984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93542" y="7236"/>
                  </a:lnTo>
                  <a:lnTo>
                    <a:pt x="134200" y="12998"/>
                  </a:lnTo>
                  <a:lnTo>
                    <a:pt x="71742" y="25054"/>
                  </a:lnTo>
                  <a:lnTo>
                    <a:pt x="17896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63502" y="2096300"/>
              <a:ext cx="168457" cy="283141"/>
            </a:xfrm>
            <a:custGeom>
              <a:avLst/>
              <a:gdLst/>
              <a:ahLst/>
              <a:cxnLst/>
              <a:rect l="0" t="0" r="0" b="0"/>
              <a:pathLst>
                <a:path w="168457" h="283141">
                  <a:moveTo>
                    <a:pt x="0" y="283140"/>
                  </a:moveTo>
                  <a:lnTo>
                    <a:pt x="3120" y="240448"/>
                  </a:lnTo>
                  <a:lnTo>
                    <a:pt x="16789" y="179902"/>
                  </a:lnTo>
                  <a:lnTo>
                    <a:pt x="20214" y="124924"/>
                  </a:lnTo>
                  <a:lnTo>
                    <a:pt x="20891" y="63414"/>
                  </a:lnTo>
                  <a:lnTo>
                    <a:pt x="26597" y="23454"/>
                  </a:lnTo>
                  <a:lnTo>
                    <a:pt x="31769" y="14090"/>
                  </a:lnTo>
                  <a:lnTo>
                    <a:pt x="46875" y="565"/>
                  </a:lnTo>
                  <a:lnTo>
                    <a:pt x="54647" y="0"/>
                  </a:lnTo>
                  <a:lnTo>
                    <a:pt x="62168" y="3133"/>
                  </a:lnTo>
                  <a:lnTo>
                    <a:pt x="75593" y="15973"/>
                  </a:lnTo>
                  <a:lnTo>
                    <a:pt x="101326" y="73147"/>
                  </a:lnTo>
                  <a:lnTo>
                    <a:pt x="119264" y="130878"/>
                  </a:lnTo>
                  <a:lnTo>
                    <a:pt x="134519" y="184130"/>
                  </a:lnTo>
                  <a:lnTo>
                    <a:pt x="159972" y="240466"/>
                  </a:lnTo>
                  <a:lnTo>
                    <a:pt x="168456" y="283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16145" y="2311706"/>
              <a:ext cx="94757" cy="15093"/>
            </a:xfrm>
            <a:custGeom>
              <a:avLst/>
              <a:gdLst/>
              <a:ahLst/>
              <a:cxnLst/>
              <a:rect l="0" t="0" r="0" b="0"/>
              <a:pathLst>
                <a:path w="94757" h="15093">
                  <a:moveTo>
                    <a:pt x="94756" y="15092"/>
                  </a:moveTo>
                  <a:lnTo>
                    <a:pt x="50794" y="437"/>
                  </a:lnTo>
                  <a:lnTo>
                    <a:pt x="30764" y="0"/>
                  </a:lnTo>
                  <a:lnTo>
                    <a:pt x="0" y="4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84601" y="2295212"/>
              <a:ext cx="136871" cy="84229"/>
            </a:xfrm>
            <a:custGeom>
              <a:avLst/>
              <a:gdLst/>
              <a:ahLst/>
              <a:cxnLst/>
              <a:rect l="0" t="0" r="0" b="0"/>
              <a:pathLst>
                <a:path w="136871" h="84229">
                  <a:moveTo>
                    <a:pt x="0" y="0"/>
                  </a:moveTo>
                  <a:lnTo>
                    <a:pt x="20243" y="58617"/>
                  </a:lnTo>
                  <a:lnTo>
                    <a:pt x="22854" y="63644"/>
                  </a:lnTo>
                  <a:lnTo>
                    <a:pt x="23425" y="63487"/>
                  </a:lnTo>
                  <a:lnTo>
                    <a:pt x="22635" y="59872"/>
                  </a:lnTo>
                  <a:lnTo>
                    <a:pt x="27114" y="38017"/>
                  </a:lnTo>
                  <a:lnTo>
                    <a:pt x="41439" y="14904"/>
                  </a:lnTo>
                  <a:lnTo>
                    <a:pt x="60141" y="6624"/>
                  </a:lnTo>
                  <a:lnTo>
                    <a:pt x="71679" y="4416"/>
                  </a:lnTo>
                  <a:lnTo>
                    <a:pt x="81711" y="5284"/>
                  </a:lnTo>
                  <a:lnTo>
                    <a:pt x="99097" y="12487"/>
                  </a:lnTo>
                  <a:lnTo>
                    <a:pt x="111503" y="26607"/>
                  </a:lnTo>
                  <a:lnTo>
                    <a:pt x="13687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94893" y="2242570"/>
              <a:ext cx="83367" cy="136871"/>
            </a:xfrm>
            <a:custGeom>
              <a:avLst/>
              <a:gdLst/>
              <a:ahLst/>
              <a:cxnLst/>
              <a:rect l="0" t="0" r="0" b="0"/>
              <a:pathLst>
                <a:path w="83367" h="136871">
                  <a:moveTo>
                    <a:pt x="52920" y="0"/>
                  </a:moveTo>
                  <a:lnTo>
                    <a:pt x="30563" y="0"/>
                  </a:lnTo>
                  <a:lnTo>
                    <a:pt x="13348" y="6239"/>
                  </a:lnTo>
                  <a:lnTo>
                    <a:pt x="5482" y="11178"/>
                  </a:lnTo>
                  <a:lnTo>
                    <a:pt x="1407" y="17980"/>
                  </a:lnTo>
                  <a:lnTo>
                    <a:pt x="0" y="34897"/>
                  </a:lnTo>
                  <a:lnTo>
                    <a:pt x="3602" y="43152"/>
                  </a:lnTo>
                  <a:lnTo>
                    <a:pt x="16963" y="58563"/>
                  </a:lnTo>
                  <a:lnTo>
                    <a:pt x="74518" y="92614"/>
                  </a:lnTo>
                  <a:lnTo>
                    <a:pt x="80187" y="100347"/>
                  </a:lnTo>
                  <a:lnTo>
                    <a:pt x="82796" y="109012"/>
                  </a:lnTo>
                  <a:lnTo>
                    <a:pt x="83366" y="118298"/>
                  </a:lnTo>
                  <a:lnTo>
                    <a:pt x="79067" y="124489"/>
                  </a:lnTo>
                  <a:lnTo>
                    <a:pt x="71521" y="128616"/>
                  </a:lnTo>
                  <a:lnTo>
                    <a:pt x="1080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26452" y="2295212"/>
              <a:ext cx="205632" cy="97141"/>
            </a:xfrm>
            <a:custGeom>
              <a:avLst/>
              <a:gdLst/>
              <a:ahLst/>
              <a:cxnLst/>
              <a:rect l="0" t="0" r="0" b="0"/>
              <a:pathLst>
                <a:path w="205632" h="97141">
                  <a:moveTo>
                    <a:pt x="5589" y="0"/>
                  </a:moveTo>
                  <a:lnTo>
                    <a:pt x="0" y="22357"/>
                  </a:lnTo>
                  <a:lnTo>
                    <a:pt x="3495" y="42692"/>
                  </a:lnTo>
                  <a:lnTo>
                    <a:pt x="24803" y="84342"/>
                  </a:lnTo>
                  <a:lnTo>
                    <a:pt x="32436" y="90153"/>
                  </a:lnTo>
                  <a:lnTo>
                    <a:pt x="41035" y="92857"/>
                  </a:lnTo>
                  <a:lnTo>
                    <a:pt x="50277" y="93491"/>
                  </a:lnTo>
                  <a:lnTo>
                    <a:pt x="66784" y="87955"/>
                  </a:lnTo>
                  <a:lnTo>
                    <a:pt x="74462" y="83203"/>
                  </a:lnTo>
                  <a:lnTo>
                    <a:pt x="86112" y="68565"/>
                  </a:lnTo>
                  <a:lnTo>
                    <a:pt x="90857" y="59748"/>
                  </a:lnTo>
                  <a:lnTo>
                    <a:pt x="95190" y="57379"/>
                  </a:lnTo>
                  <a:lnTo>
                    <a:pt x="99248" y="59310"/>
                  </a:lnTo>
                  <a:lnTo>
                    <a:pt x="119756" y="82035"/>
                  </a:lnTo>
                  <a:lnTo>
                    <a:pt x="145092" y="96577"/>
                  </a:lnTo>
                  <a:lnTo>
                    <a:pt x="154743" y="97140"/>
                  </a:lnTo>
                  <a:lnTo>
                    <a:pt x="174825" y="91526"/>
                  </a:lnTo>
                  <a:lnTo>
                    <a:pt x="192329" y="78113"/>
                  </a:lnTo>
                  <a:lnTo>
                    <a:pt x="200273" y="69623"/>
                  </a:lnTo>
                  <a:lnTo>
                    <a:pt x="204398" y="59283"/>
                  </a:lnTo>
                  <a:lnTo>
                    <a:pt x="2056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05782" y="2288606"/>
              <a:ext cx="84229" cy="124365"/>
            </a:xfrm>
            <a:custGeom>
              <a:avLst/>
              <a:gdLst/>
              <a:ahLst/>
              <a:cxnLst/>
              <a:rect l="0" t="0" r="0" b="0"/>
              <a:pathLst>
                <a:path w="84229" h="124365">
                  <a:moveTo>
                    <a:pt x="0" y="48720"/>
                  </a:moveTo>
                  <a:lnTo>
                    <a:pt x="42692" y="45601"/>
                  </a:lnTo>
                  <a:lnTo>
                    <a:pt x="62258" y="39145"/>
                  </a:lnTo>
                  <a:lnTo>
                    <a:pt x="78753" y="28477"/>
                  </a:lnTo>
                  <a:lnTo>
                    <a:pt x="81748" y="22356"/>
                  </a:lnTo>
                  <a:lnTo>
                    <a:pt x="81405" y="15936"/>
                  </a:lnTo>
                  <a:lnTo>
                    <a:pt x="78836" y="9317"/>
                  </a:lnTo>
                  <a:lnTo>
                    <a:pt x="72445" y="4904"/>
                  </a:lnTo>
                  <a:lnTo>
                    <a:pt x="52865" y="0"/>
                  </a:lnTo>
                  <a:lnTo>
                    <a:pt x="43432" y="2202"/>
                  </a:lnTo>
                  <a:lnTo>
                    <a:pt x="26712" y="14007"/>
                  </a:lnTo>
                  <a:lnTo>
                    <a:pt x="9735" y="40384"/>
                  </a:lnTo>
                  <a:lnTo>
                    <a:pt x="7446" y="60223"/>
                  </a:lnTo>
                  <a:lnTo>
                    <a:pt x="11498" y="80739"/>
                  </a:lnTo>
                  <a:lnTo>
                    <a:pt x="21098" y="101555"/>
                  </a:lnTo>
                  <a:lnTo>
                    <a:pt x="36283" y="116266"/>
                  </a:lnTo>
                  <a:lnTo>
                    <a:pt x="45246" y="121827"/>
                  </a:lnTo>
                  <a:lnTo>
                    <a:pt x="53561" y="124364"/>
                  </a:lnTo>
                  <a:lnTo>
                    <a:pt x="84228" y="122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63709" y="2284683"/>
              <a:ext cx="52644" cy="133511"/>
            </a:xfrm>
            <a:custGeom>
              <a:avLst/>
              <a:gdLst/>
              <a:ahLst/>
              <a:cxnLst/>
              <a:rect l="0" t="0" r="0" b="0"/>
              <a:pathLst>
                <a:path w="52644" h="133511">
                  <a:moveTo>
                    <a:pt x="0" y="63171"/>
                  </a:moveTo>
                  <a:lnTo>
                    <a:pt x="19128" y="115877"/>
                  </a:lnTo>
                  <a:lnTo>
                    <a:pt x="31924" y="133510"/>
                  </a:lnTo>
                  <a:lnTo>
                    <a:pt x="6964" y="72747"/>
                  </a:lnTo>
                  <a:lnTo>
                    <a:pt x="6215" y="52220"/>
                  </a:lnTo>
                  <a:lnTo>
                    <a:pt x="10951" y="32568"/>
                  </a:lnTo>
                  <a:lnTo>
                    <a:pt x="20855" y="16035"/>
                  </a:lnTo>
                  <a:lnTo>
                    <a:pt x="33056" y="7127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63751" y="2223874"/>
              <a:ext cx="359854" cy="187153"/>
            </a:xfrm>
            <a:custGeom>
              <a:avLst/>
              <a:gdLst/>
              <a:ahLst/>
              <a:cxnLst/>
              <a:rect l="0" t="0" r="0" b="0"/>
              <a:pathLst>
                <a:path w="359854" h="187153">
                  <a:moveTo>
                    <a:pt x="0" y="123980"/>
                  </a:moveTo>
                  <a:lnTo>
                    <a:pt x="27556" y="116745"/>
                  </a:lnTo>
                  <a:lnTo>
                    <a:pt x="83779" y="114103"/>
                  </a:lnTo>
                  <a:lnTo>
                    <a:pt x="147123" y="106302"/>
                  </a:lnTo>
                  <a:lnTo>
                    <a:pt x="208916" y="97779"/>
                  </a:lnTo>
                  <a:lnTo>
                    <a:pt x="271328" y="89984"/>
                  </a:lnTo>
                  <a:lnTo>
                    <a:pt x="320968" y="83470"/>
                  </a:lnTo>
                  <a:lnTo>
                    <a:pt x="328622" y="79426"/>
                  </a:lnTo>
                  <a:lnTo>
                    <a:pt x="332555" y="73221"/>
                  </a:lnTo>
                  <a:lnTo>
                    <a:pt x="334007" y="65574"/>
                  </a:lnTo>
                  <a:lnTo>
                    <a:pt x="332636" y="58137"/>
                  </a:lnTo>
                  <a:lnTo>
                    <a:pt x="319527" y="36491"/>
                  </a:lnTo>
                  <a:lnTo>
                    <a:pt x="291017" y="8216"/>
                  </a:lnTo>
                  <a:lnTo>
                    <a:pt x="281749" y="1181"/>
                  </a:lnTo>
                  <a:lnTo>
                    <a:pt x="277910" y="0"/>
                  </a:lnTo>
                  <a:lnTo>
                    <a:pt x="277690" y="2722"/>
                  </a:lnTo>
                  <a:lnTo>
                    <a:pt x="283685" y="13936"/>
                  </a:lnTo>
                  <a:lnTo>
                    <a:pt x="301384" y="33403"/>
                  </a:lnTo>
                  <a:lnTo>
                    <a:pt x="342718" y="67917"/>
                  </a:lnTo>
                  <a:lnTo>
                    <a:pt x="359040" y="94501"/>
                  </a:lnTo>
                  <a:lnTo>
                    <a:pt x="359853" y="103157"/>
                  </a:lnTo>
                  <a:lnTo>
                    <a:pt x="343948" y="146686"/>
                  </a:lnTo>
                  <a:lnTo>
                    <a:pt x="315855" y="187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37575" y="2027991"/>
              <a:ext cx="209124" cy="204051"/>
            </a:xfrm>
            <a:custGeom>
              <a:avLst/>
              <a:gdLst/>
              <a:ahLst/>
              <a:cxnLst/>
              <a:rect l="0" t="0" r="0" b="0"/>
              <a:pathLst>
                <a:path w="209124" h="204051">
                  <a:moveTo>
                    <a:pt x="0" y="14537"/>
                  </a:moveTo>
                  <a:lnTo>
                    <a:pt x="27556" y="21773"/>
                  </a:lnTo>
                  <a:lnTo>
                    <a:pt x="80659" y="21296"/>
                  </a:lnTo>
                  <a:lnTo>
                    <a:pt x="143636" y="14257"/>
                  </a:lnTo>
                  <a:lnTo>
                    <a:pt x="199546" y="0"/>
                  </a:lnTo>
                  <a:lnTo>
                    <a:pt x="205560" y="1336"/>
                  </a:lnTo>
                  <a:lnTo>
                    <a:pt x="208400" y="5736"/>
                  </a:lnTo>
                  <a:lnTo>
                    <a:pt x="209123" y="12180"/>
                  </a:lnTo>
                  <a:lnTo>
                    <a:pt x="203688" y="28697"/>
                  </a:lnTo>
                  <a:lnTo>
                    <a:pt x="182974" y="85422"/>
                  </a:lnTo>
                  <a:lnTo>
                    <a:pt x="165009" y="140509"/>
                  </a:lnTo>
                  <a:lnTo>
                    <a:pt x="150527" y="187234"/>
                  </a:lnTo>
                  <a:lnTo>
                    <a:pt x="147399" y="204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75330" y="2042528"/>
              <a:ext cx="20215" cy="210571"/>
            </a:xfrm>
            <a:custGeom>
              <a:avLst/>
              <a:gdLst/>
              <a:ahLst/>
              <a:cxnLst/>
              <a:rect l="0" t="0" r="0" b="0"/>
              <a:pathLst>
                <a:path w="20215" h="210571">
                  <a:moveTo>
                    <a:pt x="20214" y="0"/>
                  </a:moveTo>
                  <a:lnTo>
                    <a:pt x="3425" y="55045"/>
                  </a:lnTo>
                  <a:lnTo>
                    <a:pt x="0" y="106453"/>
                  </a:lnTo>
                  <a:lnTo>
                    <a:pt x="2526" y="144626"/>
                  </a:lnTo>
                  <a:lnTo>
                    <a:pt x="7564" y="178163"/>
                  </a:lnTo>
                  <a:lnTo>
                    <a:pt x="968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90217" y="2295212"/>
              <a:ext cx="473784" cy="42115"/>
            </a:xfrm>
            <a:custGeom>
              <a:avLst/>
              <a:gdLst/>
              <a:ahLst/>
              <a:cxnLst/>
              <a:rect l="0" t="0" r="0" b="0"/>
              <a:pathLst>
                <a:path w="473784" h="42115">
                  <a:moveTo>
                    <a:pt x="473783" y="42114"/>
                  </a:moveTo>
                  <a:lnTo>
                    <a:pt x="424852" y="42114"/>
                  </a:lnTo>
                  <a:lnTo>
                    <a:pt x="377006" y="42114"/>
                  </a:lnTo>
                  <a:lnTo>
                    <a:pt x="314026" y="42114"/>
                  </a:lnTo>
                  <a:lnTo>
                    <a:pt x="255356" y="34878"/>
                  </a:lnTo>
                  <a:lnTo>
                    <a:pt x="206943" y="31391"/>
                  </a:lnTo>
                  <a:lnTo>
                    <a:pt x="148069" y="23445"/>
                  </a:lnTo>
                  <a:lnTo>
                    <a:pt x="91379" y="15940"/>
                  </a:lnTo>
                  <a:lnTo>
                    <a:pt x="32527" y="29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27088" y="2389969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11453" y="48930"/>
                  </a:lnTo>
                  <a:lnTo>
                    <a:pt x="27028" y="111598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57504" y="2379440"/>
              <a:ext cx="117864" cy="163537"/>
            </a:xfrm>
            <a:custGeom>
              <a:avLst/>
              <a:gdLst/>
              <a:ahLst/>
              <a:cxnLst/>
              <a:rect l="0" t="0" r="0" b="0"/>
              <a:pathLst>
                <a:path w="117864" h="163537">
                  <a:moveTo>
                    <a:pt x="59097" y="0"/>
                  </a:moveTo>
                  <a:lnTo>
                    <a:pt x="35050" y="9575"/>
                  </a:lnTo>
                  <a:lnTo>
                    <a:pt x="20724" y="20243"/>
                  </a:lnTo>
                  <a:lnTo>
                    <a:pt x="9677" y="39023"/>
                  </a:lnTo>
                  <a:lnTo>
                    <a:pt x="0" y="75903"/>
                  </a:lnTo>
                  <a:lnTo>
                    <a:pt x="76" y="101585"/>
                  </a:lnTo>
                  <a:lnTo>
                    <a:pt x="13273" y="134604"/>
                  </a:lnTo>
                  <a:lnTo>
                    <a:pt x="25472" y="151851"/>
                  </a:lnTo>
                  <a:lnTo>
                    <a:pt x="44932" y="161076"/>
                  </a:lnTo>
                  <a:lnTo>
                    <a:pt x="56672" y="163536"/>
                  </a:lnTo>
                  <a:lnTo>
                    <a:pt x="66839" y="161667"/>
                  </a:lnTo>
                  <a:lnTo>
                    <a:pt x="84375" y="150231"/>
                  </a:lnTo>
                  <a:lnTo>
                    <a:pt x="107401" y="129651"/>
                  </a:lnTo>
                  <a:lnTo>
                    <a:pt x="115660" y="109485"/>
                  </a:lnTo>
                  <a:lnTo>
                    <a:pt x="117863" y="97557"/>
                  </a:lnTo>
                  <a:lnTo>
                    <a:pt x="114071" y="78064"/>
                  </a:lnTo>
                  <a:lnTo>
                    <a:pt x="90887" y="29874"/>
                  </a:lnTo>
                  <a:lnTo>
                    <a:pt x="8015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39415" y="2432082"/>
              <a:ext cx="132884" cy="140791"/>
            </a:xfrm>
            <a:custGeom>
              <a:avLst/>
              <a:gdLst/>
              <a:ahLst/>
              <a:cxnLst/>
              <a:rect l="0" t="0" r="0" b="0"/>
              <a:pathLst>
                <a:path w="132884" h="140791">
                  <a:moveTo>
                    <a:pt x="45642" y="0"/>
                  </a:moveTo>
                  <a:lnTo>
                    <a:pt x="10895" y="37087"/>
                  </a:lnTo>
                  <a:lnTo>
                    <a:pt x="1733" y="55088"/>
                  </a:lnTo>
                  <a:lnTo>
                    <a:pt x="0" y="77906"/>
                  </a:lnTo>
                  <a:lnTo>
                    <a:pt x="4300" y="102476"/>
                  </a:lnTo>
                  <a:lnTo>
                    <a:pt x="14009" y="125093"/>
                  </a:lnTo>
                  <a:lnTo>
                    <a:pt x="23383" y="132529"/>
                  </a:lnTo>
                  <a:lnTo>
                    <a:pt x="49397" y="140790"/>
                  </a:lnTo>
                  <a:lnTo>
                    <a:pt x="74217" y="138223"/>
                  </a:lnTo>
                  <a:lnTo>
                    <a:pt x="95776" y="128113"/>
                  </a:lnTo>
                  <a:lnTo>
                    <a:pt x="113157" y="111922"/>
                  </a:lnTo>
                  <a:lnTo>
                    <a:pt x="130507" y="83075"/>
                  </a:lnTo>
                  <a:lnTo>
                    <a:pt x="132883" y="62659"/>
                  </a:lnTo>
                  <a:lnTo>
                    <a:pt x="128869" y="43057"/>
                  </a:lnTo>
                  <a:lnTo>
                    <a:pt x="119286" y="26546"/>
                  </a:lnTo>
                  <a:lnTo>
                    <a:pt x="110348" y="17648"/>
                  </a:lnTo>
                  <a:lnTo>
                    <a:pt x="9828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69326" y="2337326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45258" y="55087"/>
                  </a:lnTo>
                  <a:lnTo>
                    <a:pt x="13600" y="9727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37741" y="2337326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0" y="0"/>
                  </a:moveTo>
                  <a:lnTo>
                    <a:pt x="49498" y="58563"/>
                  </a:lnTo>
                  <a:lnTo>
                    <a:pt x="107840" y="108730"/>
                  </a:lnTo>
                  <a:lnTo>
                    <a:pt x="13687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49024" y="2105699"/>
              <a:ext cx="110558" cy="270124"/>
            </a:xfrm>
            <a:custGeom>
              <a:avLst/>
              <a:gdLst/>
              <a:ahLst/>
              <a:cxnLst/>
              <a:rect l="0" t="0" r="0" b="0"/>
              <a:pathLst>
                <a:path w="110558" h="270124">
                  <a:moveTo>
                    <a:pt x="73028" y="0"/>
                  </a:moveTo>
                  <a:lnTo>
                    <a:pt x="34654" y="43963"/>
                  </a:lnTo>
                  <a:lnTo>
                    <a:pt x="14798" y="85763"/>
                  </a:lnTo>
                  <a:lnTo>
                    <a:pt x="2730" y="137867"/>
                  </a:lnTo>
                  <a:lnTo>
                    <a:pt x="0" y="198809"/>
                  </a:lnTo>
                  <a:lnTo>
                    <a:pt x="5865" y="226400"/>
                  </a:lnTo>
                  <a:lnTo>
                    <a:pt x="10706" y="238671"/>
                  </a:lnTo>
                  <a:lnTo>
                    <a:pt x="25442" y="255425"/>
                  </a:lnTo>
                  <a:lnTo>
                    <a:pt x="34285" y="261530"/>
                  </a:lnTo>
                  <a:lnTo>
                    <a:pt x="69087" y="270123"/>
                  </a:lnTo>
                  <a:lnTo>
                    <a:pt x="79759" y="267819"/>
                  </a:lnTo>
                  <a:lnTo>
                    <a:pt x="97856" y="255901"/>
                  </a:lnTo>
                  <a:lnTo>
                    <a:pt x="107459" y="235786"/>
                  </a:lnTo>
                  <a:lnTo>
                    <a:pt x="110557" y="212419"/>
                  </a:lnTo>
                  <a:lnTo>
                    <a:pt x="108035" y="190335"/>
                  </a:lnTo>
                  <a:lnTo>
                    <a:pt x="96775" y="171941"/>
                  </a:lnTo>
                  <a:lnTo>
                    <a:pt x="88859" y="163760"/>
                  </a:lnTo>
                  <a:lnTo>
                    <a:pt x="78903" y="159476"/>
                  </a:lnTo>
                  <a:lnTo>
                    <a:pt x="55362" y="157836"/>
                  </a:lnTo>
                  <a:lnTo>
                    <a:pt x="41779" y="161006"/>
                  </a:lnTo>
                  <a:lnTo>
                    <a:pt x="3091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01036" y="2147813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8617"/>
                  </a:lnTo>
                  <a:lnTo>
                    <a:pt x="8405" y="120027"/>
                  </a:lnTo>
                  <a:lnTo>
                    <a:pt x="18211" y="178430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79938" y="2432082"/>
              <a:ext cx="326384" cy="31587"/>
            </a:xfrm>
            <a:custGeom>
              <a:avLst/>
              <a:gdLst/>
              <a:ahLst/>
              <a:cxnLst/>
              <a:rect l="0" t="0" r="0" b="0"/>
              <a:pathLst>
                <a:path w="326384" h="31587">
                  <a:moveTo>
                    <a:pt x="326383" y="31586"/>
                  </a:moveTo>
                  <a:lnTo>
                    <a:pt x="288905" y="23253"/>
                  </a:lnTo>
                  <a:lnTo>
                    <a:pt x="231892" y="15902"/>
                  </a:lnTo>
                  <a:lnTo>
                    <a:pt x="172711" y="10421"/>
                  </a:lnTo>
                  <a:lnTo>
                    <a:pt x="112841" y="2405"/>
                  </a:lnTo>
                  <a:lnTo>
                    <a:pt x="50625" y="4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48394" y="2568953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59005" y="2453139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01119" y="2537367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32276" y="2484725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98639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727502" y="1916186"/>
            <a:ext cx="2884810" cy="758053"/>
            <a:chOff x="5727502" y="1916186"/>
            <a:chExt cx="2884810" cy="758053"/>
          </a:xfrm>
        </p:grpSpPr>
        <p:sp>
          <p:nvSpPr>
            <p:cNvPr id="68" name="Freeform 67"/>
            <p:cNvSpPr/>
            <p:nvPr/>
          </p:nvSpPr>
          <p:spPr>
            <a:xfrm>
              <a:off x="5948600" y="1916186"/>
              <a:ext cx="10241" cy="315856"/>
            </a:xfrm>
            <a:custGeom>
              <a:avLst/>
              <a:gdLst/>
              <a:ahLst/>
              <a:cxnLst/>
              <a:rect l="0" t="0" r="0" b="0"/>
              <a:pathLst>
                <a:path w="10241" h="315856">
                  <a:moveTo>
                    <a:pt x="1" y="0"/>
                  </a:moveTo>
                  <a:lnTo>
                    <a:pt x="0" y="54145"/>
                  </a:lnTo>
                  <a:lnTo>
                    <a:pt x="5590" y="114680"/>
                  </a:lnTo>
                  <a:lnTo>
                    <a:pt x="9066" y="165651"/>
                  </a:lnTo>
                  <a:lnTo>
                    <a:pt x="10240" y="226870"/>
                  </a:lnTo>
                  <a:lnTo>
                    <a:pt x="7352" y="280904"/>
                  </a:lnTo>
                  <a:lnTo>
                    <a:pt x="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39455" y="1989886"/>
              <a:ext cx="188090" cy="180348"/>
            </a:xfrm>
            <a:custGeom>
              <a:avLst/>
              <a:gdLst/>
              <a:ahLst/>
              <a:cxnLst/>
              <a:rect l="0" t="0" r="0" b="0"/>
              <a:pathLst>
                <a:path w="188090" h="180348">
                  <a:moveTo>
                    <a:pt x="188089" y="115813"/>
                  </a:moveTo>
                  <a:lnTo>
                    <a:pt x="134214" y="141007"/>
                  </a:lnTo>
                  <a:lnTo>
                    <a:pt x="77052" y="161057"/>
                  </a:lnTo>
                  <a:lnTo>
                    <a:pt x="31105" y="180296"/>
                  </a:lnTo>
                  <a:lnTo>
                    <a:pt x="9523" y="180347"/>
                  </a:lnTo>
                  <a:lnTo>
                    <a:pt x="3534" y="176383"/>
                  </a:lnTo>
                  <a:lnTo>
                    <a:pt x="712" y="170231"/>
                  </a:lnTo>
                  <a:lnTo>
                    <a:pt x="0" y="162620"/>
                  </a:lnTo>
                  <a:lnTo>
                    <a:pt x="5448" y="144805"/>
                  </a:lnTo>
                  <a:lnTo>
                    <a:pt x="32960" y="87119"/>
                  </a:lnTo>
                  <a:lnTo>
                    <a:pt x="69401" y="30915"/>
                  </a:lnTo>
                  <a:lnTo>
                    <a:pt x="828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32312" y="1937243"/>
              <a:ext cx="193105" cy="270666"/>
            </a:xfrm>
            <a:custGeom>
              <a:avLst/>
              <a:gdLst/>
              <a:ahLst/>
              <a:cxnLst/>
              <a:rect l="0" t="0" r="0" b="0"/>
              <a:pathLst>
                <a:path w="193105" h="270666">
                  <a:moveTo>
                    <a:pt x="116330" y="0"/>
                  </a:moveTo>
                  <a:lnTo>
                    <a:pt x="56737" y="49498"/>
                  </a:lnTo>
                  <a:lnTo>
                    <a:pt x="5495" y="91279"/>
                  </a:lnTo>
                  <a:lnTo>
                    <a:pt x="1496" y="92438"/>
                  </a:lnTo>
                  <a:lnTo>
                    <a:pt x="0" y="89702"/>
                  </a:lnTo>
                  <a:lnTo>
                    <a:pt x="172" y="84368"/>
                  </a:lnTo>
                  <a:lnTo>
                    <a:pt x="6603" y="72202"/>
                  </a:lnTo>
                  <a:lnTo>
                    <a:pt x="29795" y="45328"/>
                  </a:lnTo>
                  <a:lnTo>
                    <a:pt x="55595" y="30068"/>
                  </a:lnTo>
                  <a:lnTo>
                    <a:pt x="78419" y="28181"/>
                  </a:lnTo>
                  <a:lnTo>
                    <a:pt x="102991" y="32412"/>
                  </a:lnTo>
                  <a:lnTo>
                    <a:pt x="125609" y="42091"/>
                  </a:lnTo>
                  <a:lnTo>
                    <a:pt x="133045" y="50288"/>
                  </a:lnTo>
                  <a:lnTo>
                    <a:pt x="141306" y="71873"/>
                  </a:lnTo>
                  <a:lnTo>
                    <a:pt x="141859" y="93945"/>
                  </a:lnTo>
                  <a:lnTo>
                    <a:pt x="137035" y="114283"/>
                  </a:lnTo>
                  <a:lnTo>
                    <a:pt x="114875" y="146404"/>
                  </a:lnTo>
                  <a:lnTo>
                    <a:pt x="108341" y="153754"/>
                  </a:lnTo>
                  <a:lnTo>
                    <a:pt x="100476" y="157485"/>
                  </a:lnTo>
                  <a:lnTo>
                    <a:pt x="82378" y="158511"/>
                  </a:lnTo>
                  <a:lnTo>
                    <a:pt x="79657" y="155977"/>
                  </a:lnTo>
                  <a:lnTo>
                    <a:pt x="81353" y="151948"/>
                  </a:lnTo>
                  <a:lnTo>
                    <a:pt x="85994" y="146922"/>
                  </a:lnTo>
                  <a:lnTo>
                    <a:pt x="103627" y="141338"/>
                  </a:lnTo>
                  <a:lnTo>
                    <a:pt x="114880" y="139849"/>
                  </a:lnTo>
                  <a:lnTo>
                    <a:pt x="136743" y="144433"/>
                  </a:lnTo>
                  <a:lnTo>
                    <a:pt x="165662" y="160168"/>
                  </a:lnTo>
                  <a:lnTo>
                    <a:pt x="180370" y="174131"/>
                  </a:lnTo>
                  <a:lnTo>
                    <a:pt x="190806" y="192035"/>
                  </a:lnTo>
                  <a:lnTo>
                    <a:pt x="193104" y="211691"/>
                  </a:lnTo>
                  <a:lnTo>
                    <a:pt x="189056" y="230955"/>
                  </a:lnTo>
                  <a:lnTo>
                    <a:pt x="179458" y="247316"/>
                  </a:lnTo>
                  <a:lnTo>
                    <a:pt x="164274" y="259267"/>
                  </a:lnTo>
                  <a:lnTo>
                    <a:pt x="144657" y="267308"/>
                  </a:lnTo>
                  <a:lnTo>
                    <a:pt x="108476" y="270665"/>
                  </a:lnTo>
                  <a:lnTo>
                    <a:pt x="53511" y="258836"/>
                  </a:lnTo>
                  <a:lnTo>
                    <a:pt x="2157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57545" y="1958300"/>
              <a:ext cx="199528" cy="276644"/>
            </a:xfrm>
            <a:custGeom>
              <a:avLst/>
              <a:gdLst/>
              <a:ahLst/>
              <a:cxnLst/>
              <a:rect l="0" t="0" r="0" b="0"/>
              <a:pathLst>
                <a:path w="199528" h="276644">
                  <a:moveTo>
                    <a:pt x="49025" y="0"/>
                  </a:moveTo>
                  <a:lnTo>
                    <a:pt x="20344" y="53875"/>
                  </a:lnTo>
                  <a:lnTo>
                    <a:pt x="8591" y="74247"/>
                  </a:lnTo>
                  <a:lnTo>
                    <a:pt x="4521" y="76405"/>
                  </a:lnTo>
                  <a:lnTo>
                    <a:pt x="1808" y="73163"/>
                  </a:lnTo>
                  <a:lnTo>
                    <a:pt x="0" y="66323"/>
                  </a:lnTo>
                  <a:lnTo>
                    <a:pt x="1133" y="59423"/>
                  </a:lnTo>
                  <a:lnTo>
                    <a:pt x="8632" y="45518"/>
                  </a:lnTo>
                  <a:lnTo>
                    <a:pt x="26008" y="24535"/>
                  </a:lnTo>
                  <a:lnTo>
                    <a:pt x="51564" y="9089"/>
                  </a:lnTo>
                  <a:lnTo>
                    <a:pt x="86952" y="2693"/>
                  </a:lnTo>
                  <a:lnTo>
                    <a:pt x="107215" y="7436"/>
                  </a:lnTo>
                  <a:lnTo>
                    <a:pt x="144877" y="29545"/>
                  </a:lnTo>
                  <a:lnTo>
                    <a:pt x="151531" y="38414"/>
                  </a:lnTo>
                  <a:lnTo>
                    <a:pt x="158923" y="60747"/>
                  </a:lnTo>
                  <a:lnTo>
                    <a:pt x="155970" y="83151"/>
                  </a:lnTo>
                  <a:lnTo>
                    <a:pt x="145689" y="103636"/>
                  </a:lnTo>
                  <a:lnTo>
                    <a:pt x="129421" y="120540"/>
                  </a:lnTo>
                  <a:lnTo>
                    <a:pt x="100532" y="137621"/>
                  </a:lnTo>
                  <a:lnTo>
                    <a:pt x="80106" y="139934"/>
                  </a:lnTo>
                  <a:lnTo>
                    <a:pt x="69745" y="138913"/>
                  </a:lnTo>
                  <a:lnTo>
                    <a:pt x="66348" y="135892"/>
                  </a:lnTo>
                  <a:lnTo>
                    <a:pt x="67592" y="131539"/>
                  </a:lnTo>
                  <a:lnTo>
                    <a:pt x="71932" y="126297"/>
                  </a:lnTo>
                  <a:lnTo>
                    <a:pt x="78334" y="123973"/>
                  </a:lnTo>
                  <a:lnTo>
                    <a:pt x="94807" y="124509"/>
                  </a:lnTo>
                  <a:lnTo>
                    <a:pt x="154631" y="149900"/>
                  </a:lnTo>
                  <a:lnTo>
                    <a:pt x="172390" y="163718"/>
                  </a:lnTo>
                  <a:lnTo>
                    <a:pt x="186912" y="181558"/>
                  </a:lnTo>
                  <a:lnTo>
                    <a:pt x="197266" y="201185"/>
                  </a:lnTo>
                  <a:lnTo>
                    <a:pt x="199527" y="221607"/>
                  </a:lnTo>
                  <a:lnTo>
                    <a:pt x="195464" y="241212"/>
                  </a:lnTo>
                  <a:lnTo>
                    <a:pt x="185858" y="257724"/>
                  </a:lnTo>
                  <a:lnTo>
                    <a:pt x="167551" y="269742"/>
                  </a:lnTo>
                  <a:lnTo>
                    <a:pt x="144987" y="276643"/>
                  </a:lnTo>
                  <a:lnTo>
                    <a:pt x="123260" y="275811"/>
                  </a:lnTo>
                  <a:lnTo>
                    <a:pt x="91298" y="263176"/>
                  </a:lnTo>
                  <a:lnTo>
                    <a:pt x="3849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90839" y="1989886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29" y="140291"/>
                  </a:lnTo>
                  <a:lnTo>
                    <a:pt x="26" y="19651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27502" y="2347866"/>
              <a:ext cx="926509" cy="10518"/>
            </a:xfrm>
            <a:custGeom>
              <a:avLst/>
              <a:gdLst/>
              <a:ahLst/>
              <a:cxnLst/>
              <a:rect l="0" t="0" r="0" b="0"/>
              <a:pathLst>
                <a:path w="926509" h="10518">
                  <a:moveTo>
                    <a:pt x="926508" y="10517"/>
                  </a:moveTo>
                  <a:lnTo>
                    <a:pt x="877577" y="7397"/>
                  </a:lnTo>
                  <a:lnTo>
                    <a:pt x="818447" y="1452"/>
                  </a:lnTo>
                  <a:lnTo>
                    <a:pt x="770228" y="422"/>
                  </a:lnTo>
                  <a:lnTo>
                    <a:pt x="713307" y="117"/>
                  </a:lnTo>
                  <a:lnTo>
                    <a:pt x="657576" y="27"/>
                  </a:lnTo>
                  <a:lnTo>
                    <a:pt x="598430" y="0"/>
                  </a:lnTo>
                  <a:lnTo>
                    <a:pt x="540778" y="6056"/>
                  </a:lnTo>
                  <a:lnTo>
                    <a:pt x="486236" y="1534"/>
                  </a:lnTo>
                  <a:lnTo>
                    <a:pt x="429119" y="446"/>
                  </a:lnTo>
                  <a:lnTo>
                    <a:pt x="377101" y="3244"/>
                  </a:lnTo>
                  <a:lnTo>
                    <a:pt x="330103" y="8362"/>
                  </a:lnTo>
                  <a:lnTo>
                    <a:pt x="274843" y="9879"/>
                  </a:lnTo>
                  <a:lnTo>
                    <a:pt x="221425" y="10328"/>
                  </a:lnTo>
                  <a:lnTo>
                    <a:pt x="171672" y="7341"/>
                  </a:lnTo>
                  <a:lnTo>
                    <a:pt x="127295" y="5287"/>
                  </a:lnTo>
                  <a:lnTo>
                    <a:pt x="64789" y="9484"/>
                  </a:lnTo>
                  <a:lnTo>
                    <a:pt x="36984" y="10058"/>
                  </a:lnTo>
                  <a:lnTo>
                    <a:pt x="0" y="10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32829" y="2484725"/>
              <a:ext cx="20082" cy="189514"/>
            </a:xfrm>
            <a:custGeom>
              <a:avLst/>
              <a:gdLst/>
              <a:ahLst/>
              <a:cxnLst/>
              <a:rect l="0" t="0" r="0" b="0"/>
              <a:pathLst>
                <a:path w="20082" h="189514">
                  <a:moveTo>
                    <a:pt x="10528" y="0"/>
                  </a:moveTo>
                  <a:lnTo>
                    <a:pt x="16118" y="62093"/>
                  </a:lnTo>
                  <a:lnTo>
                    <a:pt x="20081" y="113477"/>
                  </a:lnTo>
                  <a:lnTo>
                    <a:pt x="18428" y="15242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13101" y="2505782"/>
              <a:ext cx="158975" cy="165585"/>
            </a:xfrm>
            <a:custGeom>
              <a:avLst/>
              <a:gdLst/>
              <a:ahLst/>
              <a:cxnLst/>
              <a:rect l="0" t="0" r="0" b="0"/>
              <a:pathLst>
                <a:path w="158975" h="165585">
                  <a:moveTo>
                    <a:pt x="98712" y="0"/>
                  </a:moveTo>
                  <a:lnTo>
                    <a:pt x="46007" y="19128"/>
                  </a:lnTo>
                  <a:lnTo>
                    <a:pt x="30055" y="30338"/>
                  </a:lnTo>
                  <a:lnTo>
                    <a:pt x="18285" y="46239"/>
                  </a:lnTo>
                  <a:lnTo>
                    <a:pt x="1197" y="85043"/>
                  </a:lnTo>
                  <a:lnTo>
                    <a:pt x="0" y="105647"/>
                  </a:lnTo>
                  <a:lnTo>
                    <a:pt x="4537" y="125333"/>
                  </a:lnTo>
                  <a:lnTo>
                    <a:pt x="14353" y="141881"/>
                  </a:lnTo>
                  <a:lnTo>
                    <a:pt x="29633" y="153915"/>
                  </a:lnTo>
                  <a:lnTo>
                    <a:pt x="49293" y="161994"/>
                  </a:lnTo>
                  <a:lnTo>
                    <a:pt x="73629" y="165584"/>
                  </a:lnTo>
                  <a:lnTo>
                    <a:pt x="96923" y="160940"/>
                  </a:lnTo>
                  <a:lnTo>
                    <a:pt x="126648" y="145172"/>
                  </a:lnTo>
                  <a:lnTo>
                    <a:pt x="141544" y="131202"/>
                  </a:lnTo>
                  <a:lnTo>
                    <a:pt x="152064" y="113294"/>
                  </a:lnTo>
                  <a:lnTo>
                    <a:pt x="158974" y="77892"/>
                  </a:lnTo>
                  <a:lnTo>
                    <a:pt x="154351" y="54506"/>
                  </a:lnTo>
                  <a:lnTo>
                    <a:pt x="149843" y="43356"/>
                  </a:lnTo>
                  <a:lnTo>
                    <a:pt x="135475" y="27848"/>
                  </a:lnTo>
                  <a:lnTo>
                    <a:pt x="113894" y="15660"/>
                  </a:lnTo>
                  <a:lnTo>
                    <a:pt x="9871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30329" y="2505782"/>
              <a:ext cx="147744" cy="150325"/>
            </a:xfrm>
            <a:custGeom>
              <a:avLst/>
              <a:gdLst/>
              <a:ahLst/>
              <a:cxnLst/>
              <a:rect l="0" t="0" r="0" b="0"/>
              <a:pathLst>
                <a:path w="147744" h="150325">
                  <a:moveTo>
                    <a:pt x="81526" y="0"/>
                  </a:moveTo>
                  <a:lnTo>
                    <a:pt x="57479" y="9575"/>
                  </a:lnTo>
                  <a:lnTo>
                    <a:pt x="21933" y="39403"/>
                  </a:lnTo>
                  <a:lnTo>
                    <a:pt x="6417" y="65487"/>
                  </a:lnTo>
                  <a:lnTo>
                    <a:pt x="0" y="101032"/>
                  </a:lnTo>
                  <a:lnTo>
                    <a:pt x="4738" y="121332"/>
                  </a:lnTo>
                  <a:lnTo>
                    <a:pt x="9277" y="130021"/>
                  </a:lnTo>
                  <a:lnTo>
                    <a:pt x="23678" y="142795"/>
                  </a:lnTo>
                  <a:lnTo>
                    <a:pt x="32433" y="147839"/>
                  </a:lnTo>
                  <a:lnTo>
                    <a:pt x="54637" y="150324"/>
                  </a:lnTo>
                  <a:lnTo>
                    <a:pt x="101431" y="142388"/>
                  </a:lnTo>
                  <a:lnTo>
                    <a:pt x="128238" y="127327"/>
                  </a:lnTo>
                  <a:lnTo>
                    <a:pt x="140501" y="111572"/>
                  </a:lnTo>
                  <a:lnTo>
                    <a:pt x="145409" y="102457"/>
                  </a:lnTo>
                  <a:lnTo>
                    <a:pt x="147743" y="79852"/>
                  </a:lnTo>
                  <a:lnTo>
                    <a:pt x="146727" y="67272"/>
                  </a:lnTo>
                  <a:lnTo>
                    <a:pt x="136240" y="47056"/>
                  </a:lnTo>
                  <a:lnTo>
                    <a:pt x="10258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01243" y="2242570"/>
              <a:ext cx="24971" cy="84229"/>
            </a:xfrm>
            <a:custGeom>
              <a:avLst/>
              <a:gdLst/>
              <a:ahLst/>
              <a:cxnLst/>
              <a:rect l="0" t="0" r="0" b="0"/>
              <a:pathLst>
                <a:path w="24971" h="84229">
                  <a:moveTo>
                    <a:pt x="0" y="0"/>
                  </a:moveTo>
                  <a:lnTo>
                    <a:pt x="15641" y="17980"/>
                  </a:lnTo>
                  <a:lnTo>
                    <a:pt x="23719" y="34897"/>
                  </a:lnTo>
                  <a:lnTo>
                    <a:pt x="24970" y="54114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38280" y="235838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9065"/>
                  </a:lnTo>
                  <a:lnTo>
                    <a:pt x="2477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69865" y="2453139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538404" y="2137285"/>
              <a:ext cx="31586" cy="463254"/>
            </a:xfrm>
            <a:custGeom>
              <a:avLst/>
              <a:gdLst/>
              <a:ahLst/>
              <a:cxnLst/>
              <a:rect l="0" t="0" r="0" b="0"/>
              <a:pathLst>
                <a:path w="31586" h="463254">
                  <a:moveTo>
                    <a:pt x="31585" y="0"/>
                  </a:moveTo>
                  <a:lnTo>
                    <a:pt x="16931" y="60730"/>
                  </a:lnTo>
                  <a:lnTo>
                    <a:pt x="12426" y="112620"/>
                  </a:lnTo>
                  <a:lnTo>
                    <a:pt x="11091" y="165040"/>
                  </a:lnTo>
                  <a:lnTo>
                    <a:pt x="10695" y="217616"/>
                  </a:lnTo>
                  <a:lnTo>
                    <a:pt x="3326" y="273313"/>
                  </a:lnTo>
                  <a:lnTo>
                    <a:pt x="985" y="321317"/>
                  </a:lnTo>
                  <a:lnTo>
                    <a:pt x="292" y="372585"/>
                  </a:lnTo>
                  <a:lnTo>
                    <a:pt x="58" y="432952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40293" y="2189927"/>
              <a:ext cx="198112" cy="256018"/>
            </a:xfrm>
            <a:custGeom>
              <a:avLst/>
              <a:gdLst/>
              <a:ahLst/>
              <a:cxnLst/>
              <a:rect l="0" t="0" r="0" b="0"/>
              <a:pathLst>
                <a:path w="198112" h="256018">
                  <a:moveTo>
                    <a:pt x="198111" y="157927"/>
                  </a:moveTo>
                  <a:lnTo>
                    <a:pt x="154148" y="178171"/>
                  </a:lnTo>
                  <a:lnTo>
                    <a:pt x="91742" y="223596"/>
                  </a:lnTo>
                  <a:lnTo>
                    <a:pt x="29560" y="248778"/>
                  </a:lnTo>
                  <a:lnTo>
                    <a:pt x="8556" y="256017"/>
                  </a:lnTo>
                  <a:lnTo>
                    <a:pt x="2720" y="252566"/>
                  </a:lnTo>
                  <a:lnTo>
                    <a:pt x="0" y="244417"/>
                  </a:lnTo>
                  <a:lnTo>
                    <a:pt x="1267" y="220934"/>
                  </a:lnTo>
                  <a:lnTo>
                    <a:pt x="21901" y="159523"/>
                  </a:lnTo>
                  <a:lnTo>
                    <a:pt x="48420" y="105495"/>
                  </a:lnTo>
                  <a:lnTo>
                    <a:pt x="69127" y="46604"/>
                  </a:lnTo>
                  <a:lnTo>
                    <a:pt x="928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64746" y="2179399"/>
              <a:ext cx="248461" cy="407685"/>
            </a:xfrm>
            <a:custGeom>
              <a:avLst/>
              <a:gdLst/>
              <a:ahLst/>
              <a:cxnLst/>
              <a:rect l="0" t="0" r="0" b="0"/>
              <a:pathLst>
                <a:path w="248461" h="407685">
                  <a:moveTo>
                    <a:pt x="94757" y="0"/>
                  </a:moveTo>
                  <a:lnTo>
                    <a:pt x="55214" y="55659"/>
                  </a:lnTo>
                  <a:lnTo>
                    <a:pt x="39757" y="82002"/>
                  </a:lnTo>
                  <a:lnTo>
                    <a:pt x="13572" y="111864"/>
                  </a:lnTo>
                  <a:lnTo>
                    <a:pt x="10218" y="112010"/>
                  </a:lnTo>
                  <a:lnTo>
                    <a:pt x="9152" y="107429"/>
                  </a:lnTo>
                  <a:lnTo>
                    <a:pt x="9611" y="99695"/>
                  </a:lnTo>
                  <a:lnTo>
                    <a:pt x="21435" y="72043"/>
                  </a:lnTo>
                  <a:lnTo>
                    <a:pt x="60003" y="25037"/>
                  </a:lnTo>
                  <a:lnTo>
                    <a:pt x="80091" y="16977"/>
                  </a:lnTo>
                  <a:lnTo>
                    <a:pt x="104616" y="14564"/>
                  </a:lnTo>
                  <a:lnTo>
                    <a:pt x="131113" y="17391"/>
                  </a:lnTo>
                  <a:lnTo>
                    <a:pt x="152249" y="25667"/>
                  </a:lnTo>
                  <a:lnTo>
                    <a:pt x="161160" y="31149"/>
                  </a:lnTo>
                  <a:lnTo>
                    <a:pt x="167102" y="39483"/>
                  </a:lnTo>
                  <a:lnTo>
                    <a:pt x="173703" y="61221"/>
                  </a:lnTo>
                  <a:lnTo>
                    <a:pt x="171830" y="94179"/>
                  </a:lnTo>
                  <a:lnTo>
                    <a:pt x="158277" y="131760"/>
                  </a:lnTo>
                  <a:lnTo>
                    <a:pt x="133854" y="161352"/>
                  </a:lnTo>
                  <a:lnTo>
                    <a:pt x="104391" y="179349"/>
                  </a:lnTo>
                  <a:lnTo>
                    <a:pt x="100010" y="180397"/>
                  </a:lnTo>
                  <a:lnTo>
                    <a:pt x="99428" y="178756"/>
                  </a:lnTo>
                  <a:lnTo>
                    <a:pt x="101380" y="175323"/>
                  </a:lnTo>
                  <a:lnTo>
                    <a:pt x="119147" y="174627"/>
                  </a:lnTo>
                  <a:lnTo>
                    <a:pt x="144201" y="179387"/>
                  </a:lnTo>
                  <a:lnTo>
                    <a:pt x="167034" y="189302"/>
                  </a:lnTo>
                  <a:lnTo>
                    <a:pt x="194030" y="213627"/>
                  </a:lnTo>
                  <a:lnTo>
                    <a:pt x="231297" y="266734"/>
                  </a:lnTo>
                  <a:lnTo>
                    <a:pt x="243179" y="292853"/>
                  </a:lnTo>
                  <a:lnTo>
                    <a:pt x="248460" y="320060"/>
                  </a:lnTo>
                  <a:lnTo>
                    <a:pt x="244568" y="344630"/>
                  </a:lnTo>
                  <a:lnTo>
                    <a:pt x="233869" y="366078"/>
                  </a:lnTo>
                  <a:lnTo>
                    <a:pt x="217416" y="383410"/>
                  </a:lnTo>
                  <a:lnTo>
                    <a:pt x="182833" y="400732"/>
                  </a:lnTo>
                  <a:lnTo>
                    <a:pt x="137360" y="407684"/>
                  </a:lnTo>
                  <a:lnTo>
                    <a:pt x="86404" y="401627"/>
                  </a:lnTo>
                  <a:lnTo>
                    <a:pt x="23588" y="38236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80601" y="253736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16287" y="2179399"/>
              <a:ext cx="246580" cy="362494"/>
            </a:xfrm>
            <a:custGeom>
              <a:avLst/>
              <a:gdLst/>
              <a:ahLst/>
              <a:cxnLst/>
              <a:rect l="0" t="0" r="0" b="0"/>
              <a:pathLst>
                <a:path w="246580" h="362494">
                  <a:moveTo>
                    <a:pt x="95941" y="0"/>
                  </a:moveTo>
                  <a:lnTo>
                    <a:pt x="53279" y="60872"/>
                  </a:lnTo>
                  <a:lnTo>
                    <a:pt x="4661" y="112169"/>
                  </a:lnTo>
                  <a:lnTo>
                    <a:pt x="1163" y="113384"/>
                  </a:lnTo>
                  <a:lnTo>
                    <a:pt x="0" y="110684"/>
                  </a:lnTo>
                  <a:lnTo>
                    <a:pt x="395" y="105375"/>
                  </a:lnTo>
                  <a:lnTo>
                    <a:pt x="12129" y="81135"/>
                  </a:lnTo>
                  <a:lnTo>
                    <a:pt x="38225" y="49908"/>
                  </a:lnTo>
                  <a:lnTo>
                    <a:pt x="56252" y="35439"/>
                  </a:lnTo>
                  <a:lnTo>
                    <a:pt x="82200" y="27449"/>
                  </a:lnTo>
                  <a:lnTo>
                    <a:pt x="110891" y="26237"/>
                  </a:lnTo>
                  <a:lnTo>
                    <a:pt x="135341" y="33498"/>
                  </a:lnTo>
                  <a:lnTo>
                    <a:pt x="163247" y="50739"/>
                  </a:lnTo>
                  <a:lnTo>
                    <a:pt x="168887" y="59562"/>
                  </a:lnTo>
                  <a:lnTo>
                    <a:pt x="175155" y="81844"/>
                  </a:lnTo>
                  <a:lnTo>
                    <a:pt x="173093" y="115107"/>
                  </a:lnTo>
                  <a:lnTo>
                    <a:pt x="164936" y="133437"/>
                  </a:lnTo>
                  <a:lnTo>
                    <a:pt x="140635" y="164268"/>
                  </a:lnTo>
                  <a:lnTo>
                    <a:pt x="111918" y="182143"/>
                  </a:lnTo>
                  <a:lnTo>
                    <a:pt x="113612" y="182260"/>
                  </a:lnTo>
                  <a:lnTo>
                    <a:pt x="118249" y="181168"/>
                  </a:lnTo>
                  <a:lnTo>
                    <a:pt x="141546" y="185220"/>
                  </a:lnTo>
                  <a:lnTo>
                    <a:pt x="186924" y="205476"/>
                  </a:lnTo>
                  <a:lnTo>
                    <a:pt x="228342" y="238899"/>
                  </a:lnTo>
                  <a:lnTo>
                    <a:pt x="244485" y="265367"/>
                  </a:lnTo>
                  <a:lnTo>
                    <a:pt x="246579" y="285227"/>
                  </a:lnTo>
                  <a:lnTo>
                    <a:pt x="242440" y="304582"/>
                  </a:lnTo>
                  <a:lnTo>
                    <a:pt x="232801" y="320983"/>
                  </a:lnTo>
                  <a:lnTo>
                    <a:pt x="217598" y="332952"/>
                  </a:lnTo>
                  <a:lnTo>
                    <a:pt x="158701" y="357621"/>
                  </a:lnTo>
                  <a:lnTo>
                    <a:pt x="137872" y="362493"/>
                  </a:lnTo>
                  <a:lnTo>
                    <a:pt x="95904" y="356089"/>
                  </a:lnTo>
                  <a:lnTo>
                    <a:pt x="64345" y="343764"/>
                  </a:lnTo>
                  <a:lnTo>
                    <a:pt x="11713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570197" y="223204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49263"/>
                  </a:lnTo>
                  <a:lnTo>
                    <a:pt x="3119" y="110293"/>
                  </a:lnTo>
                  <a:lnTo>
                    <a:pt x="14654" y="173605"/>
                  </a:lnTo>
                  <a:lnTo>
                    <a:pt x="22132" y="236890"/>
                  </a:lnTo>
                  <a:lnTo>
                    <a:pt x="37473" y="294451"/>
                  </a:lnTo>
                  <a:lnTo>
                    <a:pt x="40739" y="33057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49635" y="3169077"/>
            <a:ext cx="2449784" cy="397638"/>
            <a:chOff x="349635" y="3169077"/>
            <a:chExt cx="2449784" cy="397638"/>
          </a:xfrm>
        </p:grpSpPr>
        <p:sp>
          <p:nvSpPr>
            <p:cNvPr id="87" name="Freeform 86"/>
            <p:cNvSpPr/>
            <p:nvPr/>
          </p:nvSpPr>
          <p:spPr>
            <a:xfrm>
              <a:off x="349635" y="3263834"/>
              <a:ext cx="187319" cy="302881"/>
            </a:xfrm>
            <a:custGeom>
              <a:avLst/>
              <a:gdLst/>
              <a:ahLst/>
              <a:cxnLst/>
              <a:rect l="0" t="0" r="0" b="0"/>
              <a:pathLst>
                <a:path w="187319" h="302881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8070" y="186072"/>
                  </a:lnTo>
                  <a:lnTo>
                    <a:pt x="8281" y="242169"/>
                  </a:lnTo>
                  <a:lnTo>
                    <a:pt x="2734" y="292721"/>
                  </a:lnTo>
                  <a:lnTo>
                    <a:pt x="4600" y="299262"/>
                  </a:lnTo>
                  <a:lnTo>
                    <a:pt x="9354" y="302453"/>
                  </a:lnTo>
                  <a:lnTo>
                    <a:pt x="23995" y="302880"/>
                  </a:lnTo>
                  <a:lnTo>
                    <a:pt x="83653" y="288426"/>
                  </a:lnTo>
                  <a:lnTo>
                    <a:pt x="143800" y="279228"/>
                  </a:lnTo>
                  <a:lnTo>
                    <a:pt x="18731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0082" y="3358590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9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9025" y="321119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42070" y="15641"/>
                  </a:lnTo>
                  <a:lnTo>
                    <a:pt x="106176" y="26342"/>
                  </a:lnTo>
                  <a:lnTo>
                    <a:pt x="52126" y="305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1709" y="3348062"/>
              <a:ext cx="115122" cy="133653"/>
            </a:xfrm>
            <a:custGeom>
              <a:avLst/>
              <a:gdLst/>
              <a:ahLst/>
              <a:cxnLst/>
              <a:rect l="0" t="0" r="0" b="0"/>
              <a:pathLst>
                <a:path w="115122" h="133653">
                  <a:moveTo>
                    <a:pt x="94757" y="0"/>
                  </a:moveTo>
                  <a:lnTo>
                    <a:pt x="52065" y="3119"/>
                  </a:lnTo>
                  <a:lnTo>
                    <a:pt x="20886" y="14572"/>
                  </a:lnTo>
                  <a:lnTo>
                    <a:pt x="10415" y="20243"/>
                  </a:lnTo>
                  <a:lnTo>
                    <a:pt x="4604" y="27533"/>
                  </a:lnTo>
                  <a:lnTo>
                    <a:pt x="1899" y="35903"/>
                  </a:lnTo>
                  <a:lnTo>
                    <a:pt x="1266" y="44992"/>
                  </a:lnTo>
                  <a:lnTo>
                    <a:pt x="5524" y="51052"/>
                  </a:lnTo>
                  <a:lnTo>
                    <a:pt x="22732" y="57785"/>
                  </a:lnTo>
                  <a:lnTo>
                    <a:pt x="82254" y="77034"/>
                  </a:lnTo>
                  <a:lnTo>
                    <a:pt x="93440" y="82941"/>
                  </a:lnTo>
                  <a:lnTo>
                    <a:pt x="108990" y="98864"/>
                  </a:lnTo>
                  <a:lnTo>
                    <a:pt x="114774" y="108023"/>
                  </a:lnTo>
                  <a:lnTo>
                    <a:pt x="115121" y="115299"/>
                  </a:lnTo>
                  <a:lnTo>
                    <a:pt x="111842" y="121320"/>
                  </a:lnTo>
                  <a:lnTo>
                    <a:pt x="106147" y="126503"/>
                  </a:lnTo>
                  <a:lnTo>
                    <a:pt x="87341" y="132263"/>
                  </a:lnTo>
                  <a:lnTo>
                    <a:pt x="64555" y="133652"/>
                  </a:lnTo>
                  <a:lnTo>
                    <a:pt x="24450" y="12501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96670" y="3221720"/>
              <a:ext cx="19310" cy="242156"/>
            </a:xfrm>
            <a:custGeom>
              <a:avLst/>
              <a:gdLst/>
              <a:ahLst/>
              <a:cxnLst/>
              <a:rect l="0" t="0" r="0" b="0"/>
              <a:pathLst>
                <a:path w="19310" h="242156">
                  <a:moveTo>
                    <a:pt x="19309" y="0"/>
                  </a:moveTo>
                  <a:lnTo>
                    <a:pt x="8130" y="11178"/>
                  </a:lnTo>
                  <a:lnTo>
                    <a:pt x="2642" y="29145"/>
                  </a:lnTo>
                  <a:lnTo>
                    <a:pt x="0" y="92312"/>
                  </a:lnTo>
                  <a:lnTo>
                    <a:pt x="6699" y="147609"/>
                  </a:lnTo>
                  <a:lnTo>
                    <a:pt x="13958" y="203593"/>
                  </a:lnTo>
                  <a:lnTo>
                    <a:pt x="19309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1222" y="3327005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15236" y="3120"/>
                  </a:lnTo>
                  <a:lnTo>
                    <a:pt x="54690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63378" y="3411233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42321" y="3348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158134" y="3389898"/>
              <a:ext cx="210842" cy="63450"/>
            </a:xfrm>
            <a:custGeom>
              <a:avLst/>
              <a:gdLst/>
              <a:ahLst/>
              <a:cxnLst/>
              <a:rect l="0" t="0" r="0" b="0"/>
              <a:pathLst>
                <a:path w="210842" h="63450">
                  <a:moveTo>
                    <a:pt x="0" y="52920"/>
                  </a:moveTo>
                  <a:lnTo>
                    <a:pt x="0" y="30564"/>
                  </a:lnTo>
                  <a:lnTo>
                    <a:pt x="6239" y="13348"/>
                  </a:lnTo>
                  <a:lnTo>
                    <a:pt x="11179" y="5482"/>
                  </a:lnTo>
                  <a:lnTo>
                    <a:pt x="17981" y="1408"/>
                  </a:lnTo>
                  <a:lnTo>
                    <a:pt x="34898" y="0"/>
                  </a:lnTo>
                  <a:lnTo>
                    <a:pt x="41983" y="3602"/>
                  </a:lnTo>
                  <a:lnTo>
                    <a:pt x="71328" y="38627"/>
                  </a:lnTo>
                  <a:lnTo>
                    <a:pt x="77968" y="39882"/>
                  </a:lnTo>
                  <a:lnTo>
                    <a:pt x="84734" y="37209"/>
                  </a:lnTo>
                  <a:lnTo>
                    <a:pt x="117993" y="13292"/>
                  </a:lnTo>
                  <a:lnTo>
                    <a:pt x="137839" y="9182"/>
                  </a:lnTo>
                  <a:lnTo>
                    <a:pt x="158358" y="12424"/>
                  </a:lnTo>
                  <a:lnTo>
                    <a:pt x="188471" y="27403"/>
                  </a:lnTo>
                  <a:lnTo>
                    <a:pt x="205038" y="40020"/>
                  </a:lnTo>
                  <a:lnTo>
                    <a:pt x="209222" y="45490"/>
                  </a:lnTo>
                  <a:lnTo>
                    <a:pt x="210841" y="50306"/>
                  </a:lnTo>
                  <a:lnTo>
                    <a:pt x="210570" y="634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447360" y="3347784"/>
              <a:ext cx="163501" cy="105684"/>
            </a:xfrm>
            <a:custGeom>
              <a:avLst/>
              <a:gdLst/>
              <a:ahLst/>
              <a:cxnLst/>
              <a:rect l="0" t="0" r="0" b="0"/>
              <a:pathLst>
                <a:path w="163501" h="105684">
                  <a:moveTo>
                    <a:pt x="89800" y="52920"/>
                  </a:moveTo>
                  <a:lnTo>
                    <a:pt x="80225" y="21638"/>
                  </a:lnTo>
                  <a:lnTo>
                    <a:pt x="69557" y="5482"/>
                  </a:lnTo>
                  <a:lnTo>
                    <a:pt x="61097" y="1408"/>
                  </a:lnTo>
                  <a:lnTo>
                    <a:pt x="39218" y="0"/>
                  </a:lnTo>
                  <a:lnTo>
                    <a:pt x="20136" y="6393"/>
                  </a:lnTo>
                  <a:lnTo>
                    <a:pt x="11772" y="11374"/>
                  </a:lnTo>
                  <a:lnTo>
                    <a:pt x="6196" y="19373"/>
                  </a:lnTo>
                  <a:lnTo>
                    <a:pt x="0" y="40740"/>
                  </a:lnTo>
                  <a:lnTo>
                    <a:pt x="2102" y="73488"/>
                  </a:lnTo>
                  <a:lnTo>
                    <a:pt x="10269" y="91697"/>
                  </a:lnTo>
                  <a:lnTo>
                    <a:pt x="15722" y="99829"/>
                  </a:lnTo>
                  <a:lnTo>
                    <a:pt x="22867" y="104080"/>
                  </a:lnTo>
                  <a:lnTo>
                    <a:pt x="40165" y="105683"/>
                  </a:lnTo>
                  <a:lnTo>
                    <a:pt x="56432" y="99377"/>
                  </a:lnTo>
                  <a:lnTo>
                    <a:pt x="85939" y="76265"/>
                  </a:lnTo>
                  <a:lnTo>
                    <a:pt x="93075" y="74333"/>
                  </a:lnTo>
                  <a:lnTo>
                    <a:pt x="100172" y="75384"/>
                  </a:lnTo>
                  <a:lnTo>
                    <a:pt x="114297" y="82791"/>
                  </a:lnTo>
                  <a:lnTo>
                    <a:pt x="135403" y="97776"/>
                  </a:lnTo>
                  <a:lnTo>
                    <a:pt x="163500" y="105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84559" y="3169077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49542"/>
                  </a:lnTo>
                  <a:lnTo>
                    <a:pt x="0" y="200677"/>
                  </a:lnTo>
                  <a:lnTo>
                    <a:pt x="5589" y="259179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579274" y="3274362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61957" y="7236"/>
                  </a:lnTo>
                  <a:lnTo>
                    <a:pt x="108854" y="12998"/>
                  </a:lnTo>
                  <a:lnTo>
                    <a:pt x="53113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42487" y="3369119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89" y="62092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63544" y="3316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43786" y="3358590"/>
              <a:ext cx="83581" cy="107276"/>
            </a:xfrm>
            <a:custGeom>
              <a:avLst/>
              <a:gdLst/>
              <a:ahLst/>
              <a:cxnLst/>
              <a:rect l="0" t="0" r="0" b="0"/>
              <a:pathLst>
                <a:path w="83581" h="107276">
                  <a:moveTo>
                    <a:pt x="46100" y="0"/>
                  </a:moveTo>
                  <a:lnTo>
                    <a:pt x="29332" y="5589"/>
                  </a:lnTo>
                  <a:lnTo>
                    <a:pt x="17980" y="17692"/>
                  </a:lnTo>
                  <a:lnTo>
                    <a:pt x="1161" y="54058"/>
                  </a:lnTo>
                  <a:lnTo>
                    <a:pt x="0" y="74329"/>
                  </a:lnTo>
                  <a:lnTo>
                    <a:pt x="1329" y="84647"/>
                  </a:lnTo>
                  <a:lnTo>
                    <a:pt x="5724" y="92697"/>
                  </a:lnTo>
                  <a:lnTo>
                    <a:pt x="19966" y="104760"/>
                  </a:lnTo>
                  <a:lnTo>
                    <a:pt x="28677" y="107275"/>
                  </a:lnTo>
                  <a:lnTo>
                    <a:pt x="47715" y="106949"/>
                  </a:lnTo>
                  <a:lnTo>
                    <a:pt x="64755" y="99786"/>
                  </a:lnTo>
                  <a:lnTo>
                    <a:pt x="72575" y="94600"/>
                  </a:lnTo>
                  <a:lnTo>
                    <a:pt x="77788" y="86464"/>
                  </a:lnTo>
                  <a:lnTo>
                    <a:pt x="83580" y="64945"/>
                  </a:lnTo>
                  <a:lnTo>
                    <a:pt x="82785" y="54995"/>
                  </a:lnTo>
                  <a:lnTo>
                    <a:pt x="75662" y="37701"/>
                  </a:lnTo>
                  <a:lnTo>
                    <a:pt x="58498" y="14810"/>
                  </a:lnTo>
                  <a:lnTo>
                    <a:pt x="48491" y="6582"/>
                  </a:lnTo>
                  <a:lnTo>
                    <a:pt x="355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032000" y="3337366"/>
              <a:ext cx="157928" cy="115982"/>
            </a:xfrm>
            <a:custGeom>
              <a:avLst/>
              <a:gdLst/>
              <a:ahLst/>
              <a:cxnLst/>
              <a:rect l="0" t="0" r="0" b="0"/>
              <a:pathLst>
                <a:path w="157928" h="115982">
                  <a:moveTo>
                    <a:pt x="0" y="21224"/>
                  </a:moveTo>
                  <a:lnTo>
                    <a:pt x="42661" y="75339"/>
                  </a:lnTo>
                  <a:lnTo>
                    <a:pt x="51716" y="89729"/>
                  </a:lnTo>
                  <a:lnTo>
                    <a:pt x="50855" y="90291"/>
                  </a:lnTo>
                  <a:lnTo>
                    <a:pt x="47941" y="88326"/>
                  </a:lnTo>
                  <a:lnTo>
                    <a:pt x="44704" y="73664"/>
                  </a:lnTo>
                  <a:lnTo>
                    <a:pt x="44435" y="52720"/>
                  </a:lnTo>
                  <a:lnTo>
                    <a:pt x="48214" y="31713"/>
                  </a:lnTo>
                  <a:lnTo>
                    <a:pt x="62508" y="5745"/>
                  </a:lnTo>
                  <a:lnTo>
                    <a:pt x="70918" y="1546"/>
                  </a:lnTo>
                  <a:lnTo>
                    <a:pt x="92740" y="0"/>
                  </a:lnTo>
                  <a:lnTo>
                    <a:pt x="111798" y="6332"/>
                  </a:lnTo>
                  <a:lnTo>
                    <a:pt x="120155" y="11296"/>
                  </a:lnTo>
                  <a:lnTo>
                    <a:pt x="132561" y="26170"/>
                  </a:lnTo>
                  <a:lnTo>
                    <a:pt x="150057" y="69904"/>
                  </a:lnTo>
                  <a:lnTo>
                    <a:pt x="157927" y="115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79440" y="3233034"/>
              <a:ext cx="419979" cy="157143"/>
            </a:xfrm>
            <a:custGeom>
              <a:avLst/>
              <a:gdLst/>
              <a:ahLst/>
              <a:cxnLst/>
              <a:rect l="0" t="0" r="0" b="0"/>
              <a:pathLst>
                <a:path w="419979" h="157143">
                  <a:moveTo>
                    <a:pt x="0" y="93971"/>
                  </a:moveTo>
                  <a:lnTo>
                    <a:pt x="58617" y="93971"/>
                  </a:lnTo>
                  <a:lnTo>
                    <a:pt x="118333" y="85637"/>
                  </a:lnTo>
                  <a:lnTo>
                    <a:pt x="179100" y="76496"/>
                  </a:lnTo>
                  <a:lnTo>
                    <a:pt x="240553" y="67796"/>
                  </a:lnTo>
                  <a:lnTo>
                    <a:pt x="292358" y="62284"/>
                  </a:lnTo>
                  <a:lnTo>
                    <a:pt x="347652" y="54263"/>
                  </a:lnTo>
                  <a:lnTo>
                    <a:pt x="386497" y="55690"/>
                  </a:lnTo>
                  <a:lnTo>
                    <a:pt x="398045" y="57922"/>
                  </a:lnTo>
                  <a:lnTo>
                    <a:pt x="403404" y="57070"/>
                  </a:lnTo>
                  <a:lnTo>
                    <a:pt x="404636" y="54162"/>
                  </a:lnTo>
                  <a:lnTo>
                    <a:pt x="403119" y="49884"/>
                  </a:lnTo>
                  <a:lnTo>
                    <a:pt x="392073" y="42011"/>
                  </a:lnTo>
                  <a:lnTo>
                    <a:pt x="369244" y="27883"/>
                  </a:lnTo>
                  <a:lnTo>
                    <a:pt x="332114" y="0"/>
                  </a:lnTo>
                  <a:lnTo>
                    <a:pt x="393544" y="34592"/>
                  </a:lnTo>
                  <a:lnTo>
                    <a:pt x="412385" y="43404"/>
                  </a:lnTo>
                  <a:lnTo>
                    <a:pt x="417643" y="49731"/>
                  </a:lnTo>
                  <a:lnTo>
                    <a:pt x="419978" y="57458"/>
                  </a:lnTo>
                  <a:lnTo>
                    <a:pt x="419454" y="75403"/>
                  </a:lnTo>
                  <a:lnTo>
                    <a:pt x="415321" y="95077"/>
                  </a:lnTo>
                  <a:lnTo>
                    <a:pt x="379026" y="157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242777" y="2874279"/>
            <a:ext cx="2755880" cy="684354"/>
            <a:chOff x="3242777" y="2874279"/>
            <a:chExt cx="2755880" cy="684354"/>
          </a:xfrm>
        </p:grpSpPr>
        <p:sp>
          <p:nvSpPr>
            <p:cNvPr id="105" name="Freeform 104"/>
            <p:cNvSpPr/>
            <p:nvPr/>
          </p:nvSpPr>
          <p:spPr>
            <a:xfrm>
              <a:off x="3284891" y="2958507"/>
              <a:ext cx="231009" cy="221100"/>
            </a:xfrm>
            <a:custGeom>
              <a:avLst/>
              <a:gdLst/>
              <a:ahLst/>
              <a:cxnLst/>
              <a:rect l="0" t="0" r="0" b="0"/>
              <a:pathLst>
                <a:path w="231009" h="221100">
                  <a:moveTo>
                    <a:pt x="0" y="0"/>
                  </a:moveTo>
                  <a:lnTo>
                    <a:pt x="37478" y="8334"/>
                  </a:lnTo>
                  <a:lnTo>
                    <a:pt x="95316" y="17475"/>
                  </a:lnTo>
                  <a:lnTo>
                    <a:pt x="148202" y="20350"/>
                  </a:lnTo>
                  <a:lnTo>
                    <a:pt x="203710" y="20918"/>
                  </a:lnTo>
                  <a:lnTo>
                    <a:pt x="214185" y="24474"/>
                  </a:lnTo>
                  <a:lnTo>
                    <a:pt x="228944" y="37784"/>
                  </a:lnTo>
                  <a:lnTo>
                    <a:pt x="231008" y="45076"/>
                  </a:lnTo>
                  <a:lnTo>
                    <a:pt x="230045" y="52278"/>
                  </a:lnTo>
                  <a:lnTo>
                    <a:pt x="211687" y="86236"/>
                  </a:lnTo>
                  <a:lnTo>
                    <a:pt x="171755" y="144100"/>
                  </a:lnTo>
                  <a:lnTo>
                    <a:pt x="139962" y="196488"/>
                  </a:lnTo>
                  <a:lnTo>
                    <a:pt x="126342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545871" y="2969036"/>
              <a:ext cx="227323" cy="234647"/>
            </a:xfrm>
            <a:custGeom>
              <a:avLst/>
              <a:gdLst/>
              <a:ahLst/>
              <a:cxnLst/>
              <a:rect l="0" t="0" r="0" b="0"/>
              <a:pathLst>
                <a:path w="227323" h="234647">
                  <a:moveTo>
                    <a:pt x="128574" y="0"/>
                  </a:moveTo>
                  <a:lnTo>
                    <a:pt x="75869" y="19128"/>
                  </a:lnTo>
                  <a:lnTo>
                    <a:pt x="37781" y="49803"/>
                  </a:lnTo>
                  <a:lnTo>
                    <a:pt x="16404" y="75978"/>
                  </a:lnTo>
                  <a:lnTo>
                    <a:pt x="842" y="111549"/>
                  </a:lnTo>
                  <a:lnTo>
                    <a:pt x="0" y="151725"/>
                  </a:lnTo>
                  <a:lnTo>
                    <a:pt x="7160" y="187675"/>
                  </a:lnTo>
                  <a:lnTo>
                    <a:pt x="19630" y="206634"/>
                  </a:lnTo>
                  <a:lnTo>
                    <a:pt x="36871" y="221689"/>
                  </a:lnTo>
                  <a:lnTo>
                    <a:pt x="56231" y="232279"/>
                  </a:lnTo>
                  <a:lnTo>
                    <a:pt x="76535" y="234646"/>
                  </a:lnTo>
                  <a:lnTo>
                    <a:pt x="118165" y="226634"/>
                  </a:lnTo>
                  <a:lnTo>
                    <a:pt x="159013" y="205381"/>
                  </a:lnTo>
                  <a:lnTo>
                    <a:pt x="198151" y="171744"/>
                  </a:lnTo>
                  <a:lnTo>
                    <a:pt x="214050" y="145254"/>
                  </a:lnTo>
                  <a:lnTo>
                    <a:pt x="226170" y="115178"/>
                  </a:lnTo>
                  <a:lnTo>
                    <a:pt x="227322" y="94474"/>
                  </a:lnTo>
                  <a:lnTo>
                    <a:pt x="222765" y="73574"/>
                  </a:lnTo>
                  <a:lnTo>
                    <a:pt x="212941" y="52587"/>
                  </a:lnTo>
                  <a:lnTo>
                    <a:pt x="197656" y="37800"/>
                  </a:lnTo>
                  <a:lnTo>
                    <a:pt x="175559" y="26018"/>
                  </a:lnTo>
                  <a:lnTo>
                    <a:pt x="16016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242777" y="3242778"/>
              <a:ext cx="642239" cy="21057"/>
            </a:xfrm>
            <a:custGeom>
              <a:avLst/>
              <a:gdLst/>
              <a:ahLst/>
              <a:cxnLst/>
              <a:rect l="0" t="0" r="0" b="0"/>
              <a:pathLst>
                <a:path w="642239" h="21057">
                  <a:moveTo>
                    <a:pt x="642238" y="10527"/>
                  </a:moveTo>
                  <a:lnTo>
                    <a:pt x="604760" y="2194"/>
                  </a:lnTo>
                  <a:lnTo>
                    <a:pt x="547747" y="433"/>
                  </a:lnTo>
                  <a:lnTo>
                    <a:pt x="497388" y="127"/>
                  </a:lnTo>
                  <a:lnTo>
                    <a:pt x="435204" y="24"/>
                  </a:lnTo>
                  <a:lnTo>
                    <a:pt x="385013" y="7"/>
                  </a:lnTo>
                  <a:lnTo>
                    <a:pt x="333096" y="1"/>
                  </a:lnTo>
                  <a:lnTo>
                    <a:pt x="280669" y="0"/>
                  </a:lnTo>
                  <a:lnTo>
                    <a:pt x="228090" y="1169"/>
                  </a:lnTo>
                  <a:lnTo>
                    <a:pt x="175467" y="7234"/>
                  </a:lnTo>
                  <a:lnTo>
                    <a:pt x="124000" y="9552"/>
                  </a:lnTo>
                  <a:lnTo>
                    <a:pt x="64095" y="10335"/>
                  </a:lnTo>
                  <a:lnTo>
                    <a:pt x="27570" y="13590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00704" y="3369119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62313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80926" y="3327005"/>
              <a:ext cx="170149" cy="202944"/>
            </a:xfrm>
            <a:custGeom>
              <a:avLst/>
              <a:gdLst/>
              <a:ahLst/>
              <a:cxnLst/>
              <a:rect l="0" t="0" r="0" b="0"/>
              <a:pathLst>
                <a:path w="170149" h="202944">
                  <a:moveTo>
                    <a:pt x="67177" y="10528"/>
                  </a:moveTo>
                  <a:lnTo>
                    <a:pt x="43130" y="20103"/>
                  </a:lnTo>
                  <a:lnTo>
                    <a:pt x="28804" y="30772"/>
                  </a:lnTo>
                  <a:lnTo>
                    <a:pt x="13173" y="55521"/>
                  </a:lnTo>
                  <a:lnTo>
                    <a:pt x="1133" y="85080"/>
                  </a:lnTo>
                  <a:lnTo>
                    <a:pt x="0" y="105664"/>
                  </a:lnTo>
                  <a:lnTo>
                    <a:pt x="8804" y="153063"/>
                  </a:lnTo>
                  <a:lnTo>
                    <a:pt x="24015" y="182482"/>
                  </a:lnTo>
                  <a:lnTo>
                    <a:pt x="39805" y="195357"/>
                  </a:lnTo>
                  <a:lnTo>
                    <a:pt x="48929" y="200428"/>
                  </a:lnTo>
                  <a:lnTo>
                    <a:pt x="68425" y="202943"/>
                  </a:lnTo>
                  <a:lnTo>
                    <a:pt x="109538" y="195025"/>
                  </a:lnTo>
                  <a:lnTo>
                    <a:pt x="135361" y="179968"/>
                  </a:lnTo>
                  <a:lnTo>
                    <a:pt x="147394" y="164214"/>
                  </a:lnTo>
                  <a:lnTo>
                    <a:pt x="164651" y="125504"/>
                  </a:lnTo>
                  <a:lnTo>
                    <a:pt x="170148" y="88919"/>
                  </a:lnTo>
                  <a:lnTo>
                    <a:pt x="165194" y="65256"/>
                  </a:lnTo>
                  <a:lnTo>
                    <a:pt x="149252" y="35323"/>
                  </a:lnTo>
                  <a:lnTo>
                    <a:pt x="1198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87714" y="3337533"/>
              <a:ext cx="189794" cy="177961"/>
            </a:xfrm>
            <a:custGeom>
              <a:avLst/>
              <a:gdLst/>
              <a:ahLst/>
              <a:cxnLst/>
              <a:rect l="0" t="0" r="0" b="0"/>
              <a:pathLst>
                <a:path w="189794" h="177961">
                  <a:moveTo>
                    <a:pt x="92016" y="10529"/>
                  </a:moveTo>
                  <a:lnTo>
                    <a:pt x="69660" y="10529"/>
                  </a:lnTo>
                  <a:lnTo>
                    <a:pt x="52444" y="16768"/>
                  </a:lnTo>
                  <a:lnTo>
                    <a:pt x="22328" y="39837"/>
                  </a:lnTo>
                  <a:lnTo>
                    <a:pt x="6507" y="71205"/>
                  </a:lnTo>
                  <a:lnTo>
                    <a:pt x="0" y="110136"/>
                  </a:lnTo>
                  <a:lnTo>
                    <a:pt x="4717" y="134347"/>
                  </a:lnTo>
                  <a:lnTo>
                    <a:pt x="9250" y="145717"/>
                  </a:lnTo>
                  <a:lnTo>
                    <a:pt x="23646" y="161470"/>
                  </a:lnTo>
                  <a:lnTo>
                    <a:pt x="32398" y="167308"/>
                  </a:lnTo>
                  <a:lnTo>
                    <a:pt x="67073" y="175525"/>
                  </a:lnTo>
                  <a:lnTo>
                    <a:pt x="106982" y="177960"/>
                  </a:lnTo>
                  <a:lnTo>
                    <a:pt x="131423" y="172290"/>
                  </a:lnTo>
                  <a:lnTo>
                    <a:pt x="161794" y="155944"/>
                  </a:lnTo>
                  <a:lnTo>
                    <a:pt x="176841" y="141838"/>
                  </a:lnTo>
                  <a:lnTo>
                    <a:pt x="187428" y="123871"/>
                  </a:lnTo>
                  <a:lnTo>
                    <a:pt x="189793" y="104187"/>
                  </a:lnTo>
                  <a:lnTo>
                    <a:pt x="181780" y="62954"/>
                  </a:lnTo>
                  <a:lnTo>
                    <a:pt x="157187" y="16739"/>
                  </a:lnTo>
                  <a:lnTo>
                    <a:pt x="1446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90342" y="3200663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33233" y="5411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48228" y="3179606"/>
              <a:ext cx="147399" cy="157928"/>
            </a:xfrm>
            <a:custGeom>
              <a:avLst/>
              <a:gdLst/>
              <a:ahLst/>
              <a:cxnLst/>
              <a:rect l="0" t="0" r="0" b="0"/>
              <a:pathLst>
                <a:path w="147399" h="157928">
                  <a:moveTo>
                    <a:pt x="0" y="0"/>
                  </a:moveTo>
                  <a:lnTo>
                    <a:pt x="49498" y="58563"/>
                  </a:lnTo>
                  <a:lnTo>
                    <a:pt x="99457" y="115966"/>
                  </a:lnTo>
                  <a:lnTo>
                    <a:pt x="14739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61108" y="2979564"/>
              <a:ext cx="137844" cy="259838"/>
            </a:xfrm>
            <a:custGeom>
              <a:avLst/>
              <a:gdLst/>
              <a:ahLst/>
              <a:cxnLst/>
              <a:rect l="0" t="0" r="0" b="0"/>
              <a:pathLst>
                <a:path w="137844" h="259838">
                  <a:moveTo>
                    <a:pt x="71430" y="0"/>
                  </a:moveTo>
                  <a:lnTo>
                    <a:pt x="47384" y="17981"/>
                  </a:lnTo>
                  <a:lnTo>
                    <a:pt x="27131" y="45492"/>
                  </a:lnTo>
                  <a:lnTo>
                    <a:pt x="9214" y="99237"/>
                  </a:lnTo>
                  <a:lnTo>
                    <a:pt x="0" y="160243"/>
                  </a:lnTo>
                  <a:lnTo>
                    <a:pt x="6584" y="208948"/>
                  </a:lnTo>
                  <a:lnTo>
                    <a:pt x="12584" y="230906"/>
                  </a:lnTo>
                  <a:lnTo>
                    <a:pt x="18162" y="239336"/>
                  </a:lnTo>
                  <a:lnTo>
                    <a:pt x="33718" y="251821"/>
                  </a:lnTo>
                  <a:lnTo>
                    <a:pt x="67795" y="259837"/>
                  </a:lnTo>
                  <a:lnTo>
                    <a:pt x="87752" y="255474"/>
                  </a:lnTo>
                  <a:lnTo>
                    <a:pt x="119628" y="233608"/>
                  </a:lnTo>
                  <a:lnTo>
                    <a:pt x="135754" y="208038"/>
                  </a:lnTo>
                  <a:lnTo>
                    <a:pt x="137843" y="188388"/>
                  </a:lnTo>
                  <a:lnTo>
                    <a:pt x="133703" y="169126"/>
                  </a:lnTo>
                  <a:lnTo>
                    <a:pt x="124064" y="152766"/>
                  </a:lnTo>
                  <a:lnTo>
                    <a:pt x="108861" y="140816"/>
                  </a:lnTo>
                  <a:lnTo>
                    <a:pt x="99894" y="135991"/>
                  </a:lnTo>
                  <a:lnTo>
                    <a:pt x="80571" y="133750"/>
                  </a:lnTo>
                  <a:lnTo>
                    <a:pt x="39571" y="141844"/>
                  </a:lnTo>
                  <a:lnTo>
                    <a:pt x="28025" y="148050"/>
                  </a:lnTo>
                  <a:lnTo>
                    <a:pt x="1878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773269" y="3000621"/>
              <a:ext cx="193434" cy="224123"/>
            </a:xfrm>
            <a:custGeom>
              <a:avLst/>
              <a:gdLst/>
              <a:ahLst/>
              <a:cxnLst/>
              <a:rect l="0" t="0" r="0" b="0"/>
              <a:pathLst>
                <a:path w="193434" h="224123">
                  <a:moveTo>
                    <a:pt x="90896" y="0"/>
                  </a:moveTo>
                  <a:lnTo>
                    <a:pt x="46934" y="20244"/>
                  </a:lnTo>
                  <a:lnTo>
                    <a:pt x="33143" y="35904"/>
                  </a:lnTo>
                  <a:lnTo>
                    <a:pt x="4826" y="78731"/>
                  </a:lnTo>
                  <a:lnTo>
                    <a:pt x="0" y="102062"/>
                  </a:lnTo>
                  <a:lnTo>
                    <a:pt x="2873" y="141505"/>
                  </a:lnTo>
                  <a:lnTo>
                    <a:pt x="16722" y="177238"/>
                  </a:lnTo>
                  <a:lnTo>
                    <a:pt x="35644" y="204464"/>
                  </a:lnTo>
                  <a:lnTo>
                    <a:pt x="61657" y="221759"/>
                  </a:lnTo>
                  <a:lnTo>
                    <a:pt x="81411" y="224122"/>
                  </a:lnTo>
                  <a:lnTo>
                    <a:pt x="122688" y="216107"/>
                  </a:lnTo>
                  <a:lnTo>
                    <a:pt x="148539" y="201032"/>
                  </a:lnTo>
                  <a:lnTo>
                    <a:pt x="171017" y="176159"/>
                  </a:lnTo>
                  <a:lnTo>
                    <a:pt x="186906" y="146562"/>
                  </a:lnTo>
                  <a:lnTo>
                    <a:pt x="193433" y="109976"/>
                  </a:lnTo>
                  <a:lnTo>
                    <a:pt x="189778" y="75090"/>
                  </a:lnTo>
                  <a:lnTo>
                    <a:pt x="178127" y="56380"/>
                  </a:lnTo>
                  <a:lnTo>
                    <a:pt x="161251" y="41436"/>
                  </a:lnTo>
                  <a:lnTo>
                    <a:pt x="12248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95751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06197" y="3242777"/>
              <a:ext cx="579068" cy="21058"/>
            </a:xfrm>
            <a:custGeom>
              <a:avLst/>
              <a:gdLst/>
              <a:ahLst/>
              <a:cxnLst/>
              <a:rect l="0" t="0" r="0" b="0"/>
              <a:pathLst>
                <a:path w="579068" h="21058">
                  <a:moveTo>
                    <a:pt x="579067" y="0"/>
                  </a:moveTo>
                  <a:lnTo>
                    <a:pt x="530136" y="0"/>
                  </a:lnTo>
                  <a:lnTo>
                    <a:pt x="476594" y="5589"/>
                  </a:lnTo>
                  <a:lnTo>
                    <a:pt x="423818" y="10722"/>
                  </a:lnTo>
                  <a:lnTo>
                    <a:pt x="368333" y="18669"/>
                  </a:lnTo>
                  <a:lnTo>
                    <a:pt x="312313" y="20585"/>
                  </a:lnTo>
                  <a:lnTo>
                    <a:pt x="256187" y="14898"/>
                  </a:lnTo>
                  <a:lnTo>
                    <a:pt x="200040" y="19494"/>
                  </a:lnTo>
                  <a:lnTo>
                    <a:pt x="143889" y="20748"/>
                  </a:lnTo>
                  <a:lnTo>
                    <a:pt x="86567" y="20996"/>
                  </a:lnTo>
                  <a:lnTo>
                    <a:pt x="29491" y="210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95834" y="320066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327419" y="326383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801202" y="2874279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7"/>
                  </a:lnTo>
                  <a:lnTo>
                    <a:pt x="11179" y="90018"/>
                  </a:lnTo>
                  <a:lnTo>
                    <a:pt x="10721" y="145995"/>
                  </a:lnTo>
                  <a:lnTo>
                    <a:pt x="10585" y="199626"/>
                  </a:lnTo>
                  <a:lnTo>
                    <a:pt x="10545" y="252561"/>
                  </a:lnTo>
                  <a:lnTo>
                    <a:pt x="7414" y="29281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23503" y="2895336"/>
              <a:ext cx="146114" cy="203097"/>
            </a:xfrm>
            <a:custGeom>
              <a:avLst/>
              <a:gdLst/>
              <a:ahLst/>
              <a:cxnLst/>
              <a:rect l="0" t="0" r="0" b="0"/>
              <a:pathLst>
                <a:path w="146114" h="203097">
                  <a:moveTo>
                    <a:pt x="146113" y="136871"/>
                  </a:moveTo>
                  <a:lnTo>
                    <a:pt x="92238" y="165552"/>
                  </a:lnTo>
                  <a:lnTo>
                    <a:pt x="30192" y="195507"/>
                  </a:lnTo>
                  <a:lnTo>
                    <a:pt x="9195" y="203096"/>
                  </a:lnTo>
                  <a:lnTo>
                    <a:pt x="3362" y="202078"/>
                  </a:lnTo>
                  <a:lnTo>
                    <a:pt x="643" y="197890"/>
                  </a:lnTo>
                  <a:lnTo>
                    <a:pt x="0" y="191588"/>
                  </a:lnTo>
                  <a:lnTo>
                    <a:pt x="5525" y="175228"/>
                  </a:lnTo>
                  <a:lnTo>
                    <a:pt x="34706" y="117442"/>
                  </a:lnTo>
                  <a:lnTo>
                    <a:pt x="63433" y="54475"/>
                  </a:lnTo>
                  <a:lnTo>
                    <a:pt x="829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948601" y="3158549"/>
              <a:ext cx="50056" cy="147400"/>
            </a:xfrm>
            <a:custGeom>
              <a:avLst/>
              <a:gdLst/>
              <a:ahLst/>
              <a:cxnLst/>
              <a:rect l="0" t="0" r="0" b="0"/>
              <a:pathLst>
                <a:path w="50056" h="147400">
                  <a:moveTo>
                    <a:pt x="0" y="0"/>
                  </a:moveTo>
                  <a:lnTo>
                    <a:pt x="29308" y="29308"/>
                  </a:lnTo>
                  <a:lnTo>
                    <a:pt x="43909" y="60676"/>
                  </a:lnTo>
                  <a:lnTo>
                    <a:pt x="50055" y="99607"/>
                  </a:lnTo>
                  <a:lnTo>
                    <a:pt x="45254" y="120698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5590632" y="2896490"/>
            <a:ext cx="2442612" cy="714785"/>
            <a:chOff x="5590632" y="2896490"/>
            <a:chExt cx="2442612" cy="714785"/>
          </a:xfrm>
        </p:grpSpPr>
        <p:sp>
          <p:nvSpPr>
            <p:cNvPr id="123" name="Freeform 122"/>
            <p:cNvSpPr/>
            <p:nvPr/>
          </p:nvSpPr>
          <p:spPr>
            <a:xfrm>
              <a:off x="6117042" y="2896490"/>
              <a:ext cx="242171" cy="275871"/>
            </a:xfrm>
            <a:custGeom>
              <a:avLst/>
              <a:gdLst/>
              <a:ahLst/>
              <a:cxnLst/>
              <a:rect l="0" t="0" r="0" b="0"/>
              <a:pathLst>
                <a:path w="242171" h="275871">
                  <a:moveTo>
                    <a:pt x="63186" y="9375"/>
                  </a:moveTo>
                  <a:lnTo>
                    <a:pt x="33877" y="38683"/>
                  </a:lnTo>
                  <a:lnTo>
                    <a:pt x="31948" y="39442"/>
                  </a:lnTo>
                  <a:lnTo>
                    <a:pt x="36044" y="30927"/>
                  </a:lnTo>
                  <a:lnTo>
                    <a:pt x="51504" y="11991"/>
                  </a:lnTo>
                  <a:lnTo>
                    <a:pt x="70472" y="4688"/>
                  </a:lnTo>
                  <a:lnTo>
                    <a:pt x="120777" y="0"/>
                  </a:lnTo>
                  <a:lnTo>
                    <a:pt x="130826" y="3125"/>
                  </a:lnTo>
                  <a:lnTo>
                    <a:pt x="138695" y="8718"/>
                  </a:lnTo>
                  <a:lnTo>
                    <a:pt x="171048" y="52789"/>
                  </a:lnTo>
                  <a:lnTo>
                    <a:pt x="183532" y="84629"/>
                  </a:lnTo>
                  <a:lnTo>
                    <a:pt x="186581" y="122010"/>
                  </a:lnTo>
                  <a:lnTo>
                    <a:pt x="174639" y="177412"/>
                  </a:lnTo>
                  <a:lnTo>
                    <a:pt x="152878" y="218692"/>
                  </a:lnTo>
                  <a:lnTo>
                    <a:pt x="130575" y="243100"/>
                  </a:lnTo>
                  <a:lnTo>
                    <a:pt x="95371" y="263981"/>
                  </a:lnTo>
                  <a:lnTo>
                    <a:pt x="68911" y="273831"/>
                  </a:lnTo>
                  <a:lnTo>
                    <a:pt x="44673" y="275870"/>
                  </a:lnTo>
                  <a:lnTo>
                    <a:pt x="23373" y="271707"/>
                  </a:lnTo>
                  <a:lnTo>
                    <a:pt x="6107" y="262057"/>
                  </a:lnTo>
                  <a:lnTo>
                    <a:pt x="1737" y="255039"/>
                  </a:lnTo>
                  <a:lnTo>
                    <a:pt x="0" y="237882"/>
                  </a:lnTo>
                  <a:lnTo>
                    <a:pt x="6247" y="221678"/>
                  </a:lnTo>
                  <a:lnTo>
                    <a:pt x="11189" y="214081"/>
                  </a:lnTo>
                  <a:lnTo>
                    <a:pt x="19162" y="209017"/>
                  </a:lnTo>
                  <a:lnTo>
                    <a:pt x="52741" y="201889"/>
                  </a:lnTo>
                  <a:lnTo>
                    <a:pt x="102890" y="202600"/>
                  </a:lnTo>
                  <a:lnTo>
                    <a:pt x="166030" y="215754"/>
                  </a:lnTo>
                  <a:lnTo>
                    <a:pt x="193513" y="218083"/>
                  </a:lnTo>
                  <a:lnTo>
                    <a:pt x="215086" y="212878"/>
                  </a:lnTo>
                  <a:lnTo>
                    <a:pt x="242170" y="198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390607" y="2942390"/>
              <a:ext cx="176266" cy="187803"/>
            </a:xfrm>
            <a:custGeom>
              <a:avLst/>
              <a:gdLst/>
              <a:ahLst/>
              <a:cxnLst/>
              <a:rect l="0" t="0" r="0" b="0"/>
              <a:pathLst>
                <a:path w="176266" h="187803">
                  <a:moveTo>
                    <a:pt x="94947" y="5589"/>
                  </a:moveTo>
                  <a:lnTo>
                    <a:pt x="78179" y="0"/>
                  </a:lnTo>
                  <a:lnTo>
                    <a:pt x="60589" y="375"/>
                  </a:lnTo>
                  <a:lnTo>
                    <a:pt x="50985" y="2113"/>
                  </a:lnTo>
                  <a:lnTo>
                    <a:pt x="34074" y="13403"/>
                  </a:lnTo>
                  <a:lnTo>
                    <a:pt x="4154" y="49246"/>
                  </a:lnTo>
                  <a:lnTo>
                    <a:pt x="493" y="59260"/>
                  </a:lnTo>
                  <a:lnTo>
                    <a:pt x="0" y="116599"/>
                  </a:lnTo>
                  <a:lnTo>
                    <a:pt x="6345" y="137205"/>
                  </a:lnTo>
                  <a:lnTo>
                    <a:pt x="29482" y="169497"/>
                  </a:lnTo>
                  <a:lnTo>
                    <a:pt x="55273" y="185696"/>
                  </a:lnTo>
                  <a:lnTo>
                    <a:pt x="78094" y="187802"/>
                  </a:lnTo>
                  <a:lnTo>
                    <a:pt x="102664" y="183668"/>
                  </a:lnTo>
                  <a:lnTo>
                    <a:pt x="135059" y="168187"/>
                  </a:lnTo>
                  <a:lnTo>
                    <a:pt x="152158" y="155454"/>
                  </a:lnTo>
                  <a:lnTo>
                    <a:pt x="169350" y="129542"/>
                  </a:lnTo>
                  <a:lnTo>
                    <a:pt x="176265" y="88459"/>
                  </a:lnTo>
                  <a:lnTo>
                    <a:pt x="171642" y="62307"/>
                  </a:lnTo>
                  <a:lnTo>
                    <a:pt x="167134" y="50420"/>
                  </a:lnTo>
                  <a:lnTo>
                    <a:pt x="152767" y="34093"/>
                  </a:lnTo>
                  <a:lnTo>
                    <a:pt x="126533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26683" y="2952918"/>
              <a:ext cx="209592" cy="187425"/>
            </a:xfrm>
            <a:custGeom>
              <a:avLst/>
              <a:gdLst/>
              <a:ahLst/>
              <a:cxnLst/>
              <a:rect l="0" t="0" r="0" b="0"/>
              <a:pathLst>
                <a:path w="209592" h="187425">
                  <a:moveTo>
                    <a:pt x="132612" y="5589"/>
                  </a:moveTo>
                  <a:lnTo>
                    <a:pt x="115844" y="0"/>
                  </a:lnTo>
                  <a:lnTo>
                    <a:pt x="98254" y="376"/>
                  </a:lnTo>
                  <a:lnTo>
                    <a:pt x="79907" y="5612"/>
                  </a:lnTo>
                  <a:lnTo>
                    <a:pt x="27413" y="42473"/>
                  </a:lnTo>
                  <a:lnTo>
                    <a:pt x="11378" y="60586"/>
                  </a:lnTo>
                  <a:lnTo>
                    <a:pt x="2691" y="83455"/>
                  </a:lnTo>
                  <a:lnTo>
                    <a:pt x="0" y="109216"/>
                  </a:lnTo>
                  <a:lnTo>
                    <a:pt x="2703" y="136264"/>
                  </a:lnTo>
                  <a:lnTo>
                    <a:pt x="10924" y="157644"/>
                  </a:lnTo>
                  <a:lnTo>
                    <a:pt x="16392" y="166621"/>
                  </a:lnTo>
                  <a:lnTo>
                    <a:pt x="31826" y="179714"/>
                  </a:lnTo>
                  <a:lnTo>
                    <a:pt x="40854" y="184843"/>
                  </a:lnTo>
                  <a:lnTo>
                    <a:pt x="63366" y="187424"/>
                  </a:lnTo>
                  <a:lnTo>
                    <a:pt x="121284" y="176544"/>
                  </a:lnTo>
                  <a:lnTo>
                    <a:pt x="142785" y="170086"/>
                  </a:lnTo>
                  <a:lnTo>
                    <a:pt x="160920" y="157078"/>
                  </a:lnTo>
                  <a:lnTo>
                    <a:pt x="197691" y="117262"/>
                  </a:lnTo>
                  <a:lnTo>
                    <a:pt x="207550" y="98506"/>
                  </a:lnTo>
                  <a:lnTo>
                    <a:pt x="209591" y="78471"/>
                  </a:lnTo>
                  <a:lnTo>
                    <a:pt x="201370" y="37013"/>
                  </a:lnTo>
                  <a:lnTo>
                    <a:pt x="195999" y="28878"/>
                  </a:lnTo>
                  <a:lnTo>
                    <a:pt x="180671" y="16720"/>
                  </a:lnTo>
                  <a:lnTo>
                    <a:pt x="153669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590632" y="3221725"/>
              <a:ext cx="1295006" cy="52638"/>
            </a:xfrm>
            <a:custGeom>
              <a:avLst/>
              <a:gdLst/>
              <a:ahLst/>
              <a:cxnLst/>
              <a:rect l="0" t="0" r="0" b="0"/>
              <a:pathLst>
                <a:path w="1295006" h="52638">
                  <a:moveTo>
                    <a:pt x="1295005" y="10523"/>
                  </a:moveTo>
                  <a:lnTo>
                    <a:pt x="1232912" y="4934"/>
                  </a:lnTo>
                  <a:lnTo>
                    <a:pt x="1179188" y="970"/>
                  </a:lnTo>
                  <a:lnTo>
                    <a:pt x="1124598" y="284"/>
                  </a:lnTo>
                  <a:lnTo>
                    <a:pt x="1069689" y="80"/>
                  </a:lnTo>
                  <a:lnTo>
                    <a:pt x="1008316" y="20"/>
                  </a:lnTo>
                  <a:lnTo>
                    <a:pt x="962477" y="6"/>
                  </a:lnTo>
                  <a:lnTo>
                    <a:pt x="914808" y="0"/>
                  </a:lnTo>
                  <a:lnTo>
                    <a:pt x="866325" y="1167"/>
                  </a:lnTo>
                  <a:lnTo>
                    <a:pt x="817482" y="5585"/>
                  </a:lnTo>
                  <a:lnTo>
                    <a:pt x="771597" y="8329"/>
                  </a:lnTo>
                  <a:lnTo>
                    <a:pt x="712542" y="12993"/>
                  </a:lnTo>
                  <a:lnTo>
                    <a:pt x="650666" y="19460"/>
                  </a:lnTo>
                  <a:lnTo>
                    <a:pt x="587586" y="29175"/>
                  </a:lnTo>
                  <a:lnTo>
                    <a:pt x="526377" y="38500"/>
                  </a:lnTo>
                  <a:lnTo>
                    <a:pt x="463721" y="41396"/>
                  </a:lnTo>
                  <a:lnTo>
                    <a:pt x="409580" y="45017"/>
                  </a:lnTo>
                  <a:lnTo>
                    <a:pt x="358833" y="50379"/>
                  </a:lnTo>
                  <a:lnTo>
                    <a:pt x="316239" y="51634"/>
                  </a:lnTo>
                  <a:lnTo>
                    <a:pt x="255137" y="52340"/>
                  </a:lnTo>
                  <a:lnTo>
                    <a:pt x="204018" y="52549"/>
                  </a:lnTo>
                  <a:lnTo>
                    <a:pt x="145458" y="52611"/>
                  </a:lnTo>
                  <a:lnTo>
                    <a:pt x="84823" y="52630"/>
                  </a:lnTo>
                  <a:lnTo>
                    <a:pt x="23817" y="52636"/>
                  </a:lnTo>
                  <a:lnTo>
                    <a:pt x="0" y="52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969658" y="3390176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10528" y="52050"/>
                  </a:lnTo>
                  <a:lnTo>
                    <a:pt x="10528" y="108229"/>
                  </a:lnTo>
                  <a:lnTo>
                    <a:pt x="10528" y="163089"/>
                  </a:lnTo>
                  <a:lnTo>
                    <a:pt x="7408" y="19962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026465" y="3379647"/>
              <a:ext cx="178107" cy="203085"/>
            </a:xfrm>
            <a:custGeom>
              <a:avLst/>
              <a:gdLst/>
              <a:ahLst/>
              <a:cxnLst/>
              <a:rect l="0" t="0" r="0" b="0"/>
              <a:pathLst>
                <a:path w="178107" h="203085">
                  <a:moveTo>
                    <a:pt x="90592" y="21057"/>
                  </a:moveTo>
                  <a:lnTo>
                    <a:pt x="66545" y="30633"/>
                  </a:lnTo>
                  <a:lnTo>
                    <a:pt x="30998" y="60460"/>
                  </a:lnTo>
                  <a:lnTo>
                    <a:pt x="9893" y="86544"/>
                  </a:lnTo>
                  <a:lnTo>
                    <a:pt x="2083" y="109434"/>
                  </a:lnTo>
                  <a:lnTo>
                    <a:pt x="0" y="122089"/>
                  </a:lnTo>
                  <a:lnTo>
                    <a:pt x="3925" y="145509"/>
                  </a:lnTo>
                  <a:lnTo>
                    <a:pt x="19289" y="175305"/>
                  </a:lnTo>
                  <a:lnTo>
                    <a:pt x="33165" y="190218"/>
                  </a:lnTo>
                  <a:lnTo>
                    <a:pt x="51031" y="200744"/>
                  </a:lnTo>
                  <a:lnTo>
                    <a:pt x="70670" y="203084"/>
                  </a:lnTo>
                  <a:lnTo>
                    <a:pt x="91096" y="199054"/>
                  </a:lnTo>
                  <a:lnTo>
                    <a:pt x="121157" y="183632"/>
                  </a:lnTo>
                  <a:lnTo>
                    <a:pt x="145402" y="163074"/>
                  </a:lnTo>
                  <a:lnTo>
                    <a:pt x="166233" y="134106"/>
                  </a:lnTo>
                  <a:lnTo>
                    <a:pt x="176073" y="109516"/>
                  </a:lnTo>
                  <a:lnTo>
                    <a:pt x="178106" y="86108"/>
                  </a:lnTo>
                  <a:lnTo>
                    <a:pt x="173941" y="64007"/>
                  </a:lnTo>
                  <a:lnTo>
                    <a:pt x="158442" y="33003"/>
                  </a:lnTo>
                  <a:lnTo>
                    <a:pt x="1327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37073" y="3397442"/>
              <a:ext cx="209456" cy="157795"/>
            </a:xfrm>
            <a:custGeom>
              <a:avLst/>
              <a:gdLst/>
              <a:ahLst/>
              <a:cxnLst/>
              <a:rect l="0" t="0" r="0" b="0"/>
              <a:pathLst>
                <a:path w="209456" h="157795">
                  <a:moveTo>
                    <a:pt x="132668" y="34848"/>
                  </a:moveTo>
                  <a:lnTo>
                    <a:pt x="127079" y="18080"/>
                  </a:lnTo>
                  <a:lnTo>
                    <a:pt x="114976" y="6728"/>
                  </a:lnTo>
                  <a:lnTo>
                    <a:pt x="106835" y="2064"/>
                  </a:lnTo>
                  <a:lnTo>
                    <a:pt x="88431" y="0"/>
                  </a:lnTo>
                  <a:lnTo>
                    <a:pt x="69723" y="4152"/>
                  </a:lnTo>
                  <a:lnTo>
                    <a:pt x="53610" y="13797"/>
                  </a:lnTo>
                  <a:lnTo>
                    <a:pt x="9981" y="61769"/>
                  </a:lnTo>
                  <a:lnTo>
                    <a:pt x="2101" y="82688"/>
                  </a:lnTo>
                  <a:lnTo>
                    <a:pt x="0" y="94817"/>
                  </a:lnTo>
                  <a:lnTo>
                    <a:pt x="3904" y="117653"/>
                  </a:lnTo>
                  <a:lnTo>
                    <a:pt x="8221" y="128655"/>
                  </a:lnTo>
                  <a:lnTo>
                    <a:pt x="22375" y="144000"/>
                  </a:lnTo>
                  <a:lnTo>
                    <a:pt x="31064" y="149730"/>
                  </a:lnTo>
                  <a:lnTo>
                    <a:pt x="65648" y="157794"/>
                  </a:lnTo>
                  <a:lnTo>
                    <a:pt x="110851" y="152113"/>
                  </a:lnTo>
                  <a:lnTo>
                    <a:pt x="173545" y="131763"/>
                  </a:lnTo>
                  <a:lnTo>
                    <a:pt x="190220" y="120425"/>
                  </a:lnTo>
                  <a:lnTo>
                    <a:pt x="202310" y="104468"/>
                  </a:lnTo>
                  <a:lnTo>
                    <a:pt x="207172" y="95299"/>
                  </a:lnTo>
                  <a:lnTo>
                    <a:pt x="209455" y="75753"/>
                  </a:lnTo>
                  <a:lnTo>
                    <a:pt x="205400" y="56538"/>
                  </a:lnTo>
                  <a:lnTo>
                    <a:pt x="195799" y="40198"/>
                  </a:lnTo>
                  <a:lnTo>
                    <a:pt x="180613" y="28257"/>
                  </a:lnTo>
                  <a:lnTo>
                    <a:pt x="132668" y="3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75150" y="3211191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5" y="8334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085679" y="3284891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10528"/>
                  </a:moveTo>
                  <a:lnTo>
                    <a:pt x="98468" y="7409"/>
                  </a:lnTo>
                  <a:lnTo>
                    <a:pt x="506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612103" y="3095378"/>
              <a:ext cx="42116" cy="410612"/>
            </a:xfrm>
            <a:custGeom>
              <a:avLst/>
              <a:gdLst/>
              <a:ahLst/>
              <a:cxnLst/>
              <a:rect l="0" t="0" r="0" b="0"/>
              <a:pathLst>
                <a:path w="42116" h="410612">
                  <a:moveTo>
                    <a:pt x="42115" y="0"/>
                  </a:moveTo>
                  <a:lnTo>
                    <a:pt x="36525" y="62093"/>
                  </a:lnTo>
                  <a:lnTo>
                    <a:pt x="33049" y="111204"/>
                  </a:lnTo>
                  <a:lnTo>
                    <a:pt x="24640" y="168975"/>
                  </a:lnTo>
                  <a:lnTo>
                    <a:pt x="20949" y="220862"/>
                  </a:lnTo>
                  <a:lnTo>
                    <a:pt x="12933" y="277853"/>
                  </a:lnTo>
                  <a:lnTo>
                    <a:pt x="5414" y="333565"/>
                  </a:lnTo>
                  <a:lnTo>
                    <a:pt x="713" y="39120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392444" y="3126963"/>
              <a:ext cx="240718" cy="214127"/>
            </a:xfrm>
            <a:custGeom>
              <a:avLst/>
              <a:gdLst/>
              <a:ahLst/>
              <a:cxnLst/>
              <a:rect l="0" t="0" r="0" b="0"/>
              <a:pathLst>
                <a:path w="240718" h="214127">
                  <a:moveTo>
                    <a:pt x="240717" y="178985"/>
                  </a:moveTo>
                  <a:lnTo>
                    <a:pt x="208264" y="172919"/>
                  </a:lnTo>
                  <a:lnTo>
                    <a:pt x="150785" y="177955"/>
                  </a:lnTo>
                  <a:lnTo>
                    <a:pt x="90834" y="190302"/>
                  </a:lnTo>
                  <a:lnTo>
                    <a:pt x="31205" y="207165"/>
                  </a:lnTo>
                  <a:lnTo>
                    <a:pt x="9560" y="214126"/>
                  </a:lnTo>
                  <a:lnTo>
                    <a:pt x="3554" y="212941"/>
                  </a:lnTo>
                  <a:lnTo>
                    <a:pt x="720" y="208641"/>
                  </a:lnTo>
                  <a:lnTo>
                    <a:pt x="0" y="202265"/>
                  </a:lnTo>
                  <a:lnTo>
                    <a:pt x="3030" y="195675"/>
                  </a:lnTo>
                  <a:lnTo>
                    <a:pt x="58191" y="134758"/>
                  </a:lnTo>
                  <a:lnTo>
                    <a:pt x="85122" y="93169"/>
                  </a:lnTo>
                  <a:lnTo>
                    <a:pt x="106040" y="47347"/>
                  </a:lnTo>
                  <a:lnTo>
                    <a:pt x="116520" y="30402"/>
                  </a:lnTo>
                  <a:lnTo>
                    <a:pt x="1249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78128" y="3148020"/>
              <a:ext cx="255116" cy="382681"/>
            </a:xfrm>
            <a:custGeom>
              <a:avLst/>
              <a:gdLst/>
              <a:ahLst/>
              <a:cxnLst/>
              <a:rect l="0" t="0" r="0" b="0"/>
              <a:pathLst>
                <a:path w="255116" h="382681">
                  <a:moveTo>
                    <a:pt x="97188" y="0"/>
                  </a:moveTo>
                  <a:lnTo>
                    <a:pt x="54526" y="54115"/>
                  </a:lnTo>
                  <a:lnTo>
                    <a:pt x="5909" y="111774"/>
                  </a:lnTo>
                  <a:lnTo>
                    <a:pt x="2410" y="113121"/>
                  </a:lnTo>
                  <a:lnTo>
                    <a:pt x="1247" y="110509"/>
                  </a:lnTo>
                  <a:lnTo>
                    <a:pt x="1642" y="105258"/>
                  </a:lnTo>
                  <a:lnTo>
                    <a:pt x="8320" y="93185"/>
                  </a:lnTo>
                  <a:lnTo>
                    <a:pt x="59983" y="38544"/>
                  </a:lnTo>
                  <a:lnTo>
                    <a:pt x="98157" y="13636"/>
                  </a:lnTo>
                  <a:lnTo>
                    <a:pt x="119846" y="6061"/>
                  </a:lnTo>
                  <a:lnTo>
                    <a:pt x="145082" y="2694"/>
                  </a:lnTo>
                  <a:lnTo>
                    <a:pt x="168776" y="7437"/>
                  </a:lnTo>
                  <a:lnTo>
                    <a:pt x="180008" y="11977"/>
                  </a:lnTo>
                  <a:lnTo>
                    <a:pt x="195608" y="26380"/>
                  </a:lnTo>
                  <a:lnTo>
                    <a:pt x="201406" y="35134"/>
                  </a:lnTo>
                  <a:lnTo>
                    <a:pt x="209566" y="75401"/>
                  </a:lnTo>
                  <a:lnTo>
                    <a:pt x="212323" y="134174"/>
                  </a:lnTo>
                  <a:lnTo>
                    <a:pt x="211630" y="183775"/>
                  </a:lnTo>
                  <a:lnTo>
                    <a:pt x="203366" y="234346"/>
                  </a:lnTo>
                  <a:lnTo>
                    <a:pt x="180206" y="293949"/>
                  </a:lnTo>
                  <a:lnTo>
                    <a:pt x="153101" y="345193"/>
                  </a:lnTo>
                  <a:lnTo>
                    <a:pt x="132957" y="361260"/>
                  </a:lnTo>
                  <a:lnTo>
                    <a:pt x="87485" y="381106"/>
                  </a:lnTo>
                  <a:lnTo>
                    <a:pt x="65969" y="382680"/>
                  </a:lnTo>
                  <a:lnTo>
                    <a:pt x="23561" y="374159"/>
                  </a:lnTo>
                  <a:lnTo>
                    <a:pt x="15348" y="367592"/>
                  </a:lnTo>
                  <a:lnTo>
                    <a:pt x="3103" y="347818"/>
                  </a:lnTo>
                  <a:lnTo>
                    <a:pt x="0" y="326552"/>
                  </a:lnTo>
                  <a:lnTo>
                    <a:pt x="811" y="315967"/>
                  </a:lnTo>
                  <a:lnTo>
                    <a:pt x="11070" y="297968"/>
                  </a:lnTo>
                  <a:lnTo>
                    <a:pt x="27328" y="283339"/>
                  </a:lnTo>
                  <a:lnTo>
                    <a:pt x="46252" y="272938"/>
                  </a:lnTo>
                  <a:lnTo>
                    <a:pt x="96571" y="265134"/>
                  </a:lnTo>
                  <a:lnTo>
                    <a:pt x="143538" y="266121"/>
                  </a:lnTo>
                  <a:lnTo>
                    <a:pt x="198803" y="283111"/>
                  </a:lnTo>
                  <a:lnTo>
                    <a:pt x="25511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022300" y="2853222"/>
            <a:ext cx="894923" cy="779110"/>
            <a:chOff x="6022300" y="2853222"/>
            <a:chExt cx="894923" cy="779110"/>
          </a:xfrm>
        </p:grpSpPr>
        <p:sp>
          <p:nvSpPr>
            <p:cNvPr id="136" name="Freeform 135"/>
            <p:cNvSpPr/>
            <p:nvPr/>
          </p:nvSpPr>
          <p:spPr>
            <a:xfrm>
              <a:off x="6590839" y="3095378"/>
              <a:ext cx="94757" cy="63172"/>
            </a:xfrm>
            <a:custGeom>
              <a:avLst/>
              <a:gdLst/>
              <a:ahLst/>
              <a:cxnLst/>
              <a:rect l="0" t="0" r="0" b="0"/>
              <a:pathLst>
                <a:path w="94757" h="63172">
                  <a:moveTo>
                    <a:pt x="94756" y="0"/>
                  </a:moveTo>
                  <a:lnTo>
                    <a:pt x="70710" y="9575"/>
                  </a:lnTo>
                  <a:lnTo>
                    <a:pt x="21087" y="4987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632953" y="2895336"/>
              <a:ext cx="284270" cy="242157"/>
            </a:xfrm>
            <a:custGeom>
              <a:avLst/>
              <a:gdLst/>
              <a:ahLst/>
              <a:cxnLst/>
              <a:rect l="0" t="0" r="0" b="0"/>
              <a:pathLst>
                <a:path w="284270" h="242157">
                  <a:moveTo>
                    <a:pt x="284269" y="0"/>
                  </a:moveTo>
                  <a:lnTo>
                    <a:pt x="260223" y="17981"/>
                  </a:lnTo>
                  <a:lnTo>
                    <a:pt x="203571" y="80393"/>
                  </a:lnTo>
                  <a:lnTo>
                    <a:pt x="147184" y="129833"/>
                  </a:lnTo>
                  <a:lnTo>
                    <a:pt x="86616" y="178984"/>
                  </a:lnTo>
                  <a:lnTo>
                    <a:pt x="30871" y="221099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411855" y="2853222"/>
              <a:ext cx="189514" cy="210571"/>
            </a:xfrm>
            <a:custGeom>
              <a:avLst/>
              <a:gdLst/>
              <a:ahLst/>
              <a:cxnLst/>
              <a:rect l="0" t="0" r="0" b="0"/>
              <a:pathLst>
                <a:path w="189514" h="210571">
                  <a:moveTo>
                    <a:pt x="189513" y="0"/>
                  </a:moveTo>
                  <a:lnTo>
                    <a:pt x="169269" y="43963"/>
                  </a:lnTo>
                  <a:lnTo>
                    <a:pt x="115708" y="105084"/>
                  </a:lnTo>
                  <a:lnTo>
                    <a:pt x="58487" y="16142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85513" y="3305948"/>
              <a:ext cx="242157" cy="294799"/>
            </a:xfrm>
            <a:custGeom>
              <a:avLst/>
              <a:gdLst/>
              <a:ahLst/>
              <a:cxnLst/>
              <a:rect l="0" t="0" r="0" b="0"/>
              <a:pathLst>
                <a:path w="242157" h="294799">
                  <a:moveTo>
                    <a:pt x="242156" y="0"/>
                  </a:moveTo>
                  <a:lnTo>
                    <a:pt x="192657" y="55087"/>
                  </a:lnTo>
                  <a:lnTo>
                    <a:pt x="150876" y="110439"/>
                  </a:lnTo>
                  <a:lnTo>
                    <a:pt x="101773" y="172050"/>
                  </a:lnTo>
                  <a:lnTo>
                    <a:pt x="52642" y="230913"/>
                  </a:lnTo>
                  <a:lnTo>
                    <a:pt x="13648" y="27367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022300" y="3358590"/>
              <a:ext cx="221100" cy="273742"/>
            </a:xfrm>
            <a:custGeom>
              <a:avLst/>
              <a:gdLst/>
              <a:ahLst/>
              <a:cxnLst/>
              <a:rect l="0" t="0" r="0" b="0"/>
              <a:pathLst>
                <a:path w="221100" h="273742">
                  <a:moveTo>
                    <a:pt x="221099" y="0"/>
                  </a:moveTo>
                  <a:lnTo>
                    <a:pt x="204331" y="5589"/>
                  </a:lnTo>
                  <a:lnTo>
                    <a:pt x="189860" y="17692"/>
                  </a:lnTo>
                  <a:lnTo>
                    <a:pt x="144310" y="74329"/>
                  </a:lnTo>
                  <a:lnTo>
                    <a:pt x="121138" y="105472"/>
                  </a:lnTo>
                  <a:lnTo>
                    <a:pt x="83772" y="165353"/>
                  </a:lnTo>
                  <a:lnTo>
                    <a:pt x="35069" y="222997"/>
                  </a:lnTo>
                  <a:lnTo>
                    <a:pt x="11449" y="26463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Freeform 141"/>
          <p:cNvSpPr/>
          <p:nvPr/>
        </p:nvSpPr>
        <p:spPr>
          <a:xfrm>
            <a:off x="4800994" y="3327005"/>
            <a:ext cx="21059" cy="200042"/>
          </a:xfrm>
          <a:custGeom>
            <a:avLst/>
            <a:gdLst/>
            <a:ahLst/>
            <a:cxnLst/>
            <a:rect l="0" t="0" r="0" b="0"/>
            <a:pathLst>
              <a:path w="21059" h="200042">
                <a:moveTo>
                  <a:pt x="0" y="0"/>
                </a:moveTo>
                <a:lnTo>
                  <a:pt x="0" y="48931"/>
                </a:lnTo>
                <a:lnTo>
                  <a:pt x="5590" y="102472"/>
                </a:lnTo>
                <a:lnTo>
                  <a:pt x="10723" y="160145"/>
                </a:lnTo>
                <a:lnTo>
                  <a:pt x="21058" y="200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68955" y="214687"/>
            <a:ext cx="3342445" cy="617065"/>
            <a:chOff x="868955" y="214687"/>
            <a:chExt cx="3342445" cy="617065"/>
          </a:xfrm>
        </p:grpSpPr>
        <p:sp>
          <p:nvSpPr>
            <p:cNvPr id="2" name="Freeform 1"/>
            <p:cNvSpPr/>
            <p:nvPr/>
          </p:nvSpPr>
          <p:spPr>
            <a:xfrm>
              <a:off x="868955" y="252683"/>
              <a:ext cx="429521" cy="512895"/>
            </a:xfrm>
            <a:custGeom>
              <a:avLst/>
              <a:gdLst/>
              <a:ahLst/>
              <a:cxnLst/>
              <a:rect l="0" t="0" r="0" b="0"/>
              <a:pathLst>
                <a:path w="429521" h="512895">
                  <a:moveTo>
                    <a:pt x="152309" y="0"/>
                  </a:moveTo>
                  <a:lnTo>
                    <a:pt x="109647" y="54115"/>
                  </a:lnTo>
                  <a:lnTo>
                    <a:pt x="61030" y="111774"/>
                  </a:lnTo>
                  <a:lnTo>
                    <a:pt x="13356" y="154372"/>
                  </a:lnTo>
                  <a:lnTo>
                    <a:pt x="7031" y="154387"/>
                  </a:lnTo>
                  <a:lnTo>
                    <a:pt x="2814" y="149718"/>
                  </a:lnTo>
                  <a:lnTo>
                    <a:pt x="3" y="141926"/>
                  </a:lnTo>
                  <a:lnTo>
                    <a:pt x="0" y="123910"/>
                  </a:lnTo>
                  <a:lnTo>
                    <a:pt x="5067" y="104204"/>
                  </a:lnTo>
                  <a:lnTo>
                    <a:pt x="27384" y="66077"/>
                  </a:lnTo>
                  <a:lnTo>
                    <a:pt x="41805" y="51595"/>
                  </a:lnTo>
                  <a:lnTo>
                    <a:pt x="89837" y="28863"/>
                  </a:lnTo>
                  <a:lnTo>
                    <a:pt x="138626" y="16533"/>
                  </a:lnTo>
                  <a:lnTo>
                    <a:pt x="183271" y="22937"/>
                  </a:lnTo>
                  <a:lnTo>
                    <a:pt x="203505" y="30082"/>
                  </a:lnTo>
                  <a:lnTo>
                    <a:pt x="248492" y="60388"/>
                  </a:lnTo>
                  <a:lnTo>
                    <a:pt x="262517" y="77142"/>
                  </a:lnTo>
                  <a:lnTo>
                    <a:pt x="271480" y="97457"/>
                  </a:lnTo>
                  <a:lnTo>
                    <a:pt x="275464" y="122083"/>
                  </a:lnTo>
                  <a:lnTo>
                    <a:pt x="266528" y="162255"/>
                  </a:lnTo>
                  <a:lnTo>
                    <a:pt x="249063" y="192615"/>
                  </a:lnTo>
                  <a:lnTo>
                    <a:pt x="223481" y="216429"/>
                  </a:lnTo>
                  <a:lnTo>
                    <a:pt x="193674" y="232713"/>
                  </a:lnTo>
                  <a:lnTo>
                    <a:pt x="190414" y="233521"/>
                  </a:lnTo>
                  <a:lnTo>
                    <a:pt x="191750" y="231720"/>
                  </a:lnTo>
                  <a:lnTo>
                    <a:pt x="196151" y="228180"/>
                  </a:lnTo>
                  <a:lnTo>
                    <a:pt x="224700" y="223197"/>
                  </a:lnTo>
                  <a:lnTo>
                    <a:pt x="276269" y="229919"/>
                  </a:lnTo>
                  <a:lnTo>
                    <a:pt x="328397" y="245631"/>
                  </a:lnTo>
                  <a:lnTo>
                    <a:pt x="362020" y="267362"/>
                  </a:lnTo>
                  <a:lnTo>
                    <a:pt x="381215" y="287284"/>
                  </a:lnTo>
                  <a:lnTo>
                    <a:pt x="412809" y="346220"/>
                  </a:lnTo>
                  <a:lnTo>
                    <a:pt x="427716" y="378665"/>
                  </a:lnTo>
                  <a:lnTo>
                    <a:pt x="429520" y="399923"/>
                  </a:lnTo>
                  <a:lnTo>
                    <a:pt x="425252" y="421069"/>
                  </a:lnTo>
                  <a:lnTo>
                    <a:pt x="415557" y="442166"/>
                  </a:lnTo>
                  <a:lnTo>
                    <a:pt x="391355" y="468184"/>
                  </a:lnTo>
                  <a:lnTo>
                    <a:pt x="343331" y="496767"/>
                  </a:lnTo>
                  <a:lnTo>
                    <a:pt x="301455" y="509709"/>
                  </a:lnTo>
                  <a:lnTo>
                    <a:pt x="252522" y="512894"/>
                  </a:lnTo>
                  <a:lnTo>
                    <a:pt x="202149" y="506948"/>
                  </a:lnTo>
                  <a:lnTo>
                    <a:pt x="159407" y="496608"/>
                  </a:lnTo>
                  <a:lnTo>
                    <a:pt x="102721" y="467689"/>
                  </a:lnTo>
                  <a:lnTo>
                    <a:pt x="89138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87794" y="214687"/>
              <a:ext cx="303118" cy="543229"/>
            </a:xfrm>
            <a:custGeom>
              <a:avLst/>
              <a:gdLst/>
              <a:ahLst/>
              <a:cxnLst/>
              <a:rect l="0" t="0" r="0" b="0"/>
              <a:pathLst>
                <a:path w="303118" h="543229">
                  <a:moveTo>
                    <a:pt x="265180" y="101167"/>
                  </a:moveTo>
                  <a:lnTo>
                    <a:pt x="230433" y="164595"/>
                  </a:lnTo>
                  <a:lnTo>
                    <a:pt x="198357" y="222604"/>
                  </a:lnTo>
                  <a:lnTo>
                    <a:pt x="167579" y="277060"/>
                  </a:lnTo>
                  <a:lnTo>
                    <a:pt x="138969" y="332877"/>
                  </a:lnTo>
                  <a:lnTo>
                    <a:pt x="116377" y="383373"/>
                  </a:lnTo>
                  <a:lnTo>
                    <a:pt x="109055" y="436719"/>
                  </a:lnTo>
                  <a:lnTo>
                    <a:pt x="110126" y="483040"/>
                  </a:lnTo>
                  <a:lnTo>
                    <a:pt x="124221" y="518861"/>
                  </a:lnTo>
                  <a:lnTo>
                    <a:pt x="136631" y="536764"/>
                  </a:lnTo>
                  <a:lnTo>
                    <a:pt x="145555" y="541303"/>
                  </a:lnTo>
                  <a:lnTo>
                    <a:pt x="167950" y="543228"/>
                  </a:lnTo>
                  <a:lnTo>
                    <a:pt x="201276" y="537735"/>
                  </a:lnTo>
                  <a:lnTo>
                    <a:pt x="227788" y="523109"/>
                  </a:lnTo>
                  <a:lnTo>
                    <a:pt x="250461" y="498368"/>
                  </a:lnTo>
                  <a:lnTo>
                    <a:pt x="286147" y="439895"/>
                  </a:lnTo>
                  <a:lnTo>
                    <a:pt x="293196" y="428761"/>
                  </a:lnTo>
                  <a:lnTo>
                    <a:pt x="303117" y="385146"/>
                  </a:lnTo>
                  <a:lnTo>
                    <a:pt x="299198" y="355282"/>
                  </a:lnTo>
                  <a:lnTo>
                    <a:pt x="277619" y="303571"/>
                  </a:lnTo>
                  <a:lnTo>
                    <a:pt x="229991" y="245606"/>
                  </a:lnTo>
                  <a:lnTo>
                    <a:pt x="206660" y="224163"/>
                  </a:lnTo>
                  <a:lnTo>
                    <a:pt x="144621" y="188926"/>
                  </a:lnTo>
                  <a:lnTo>
                    <a:pt x="90630" y="160833"/>
                  </a:lnTo>
                  <a:lnTo>
                    <a:pt x="39726" y="125734"/>
                  </a:lnTo>
                  <a:lnTo>
                    <a:pt x="10682" y="89253"/>
                  </a:lnTo>
                  <a:lnTo>
                    <a:pt x="771" y="68966"/>
                  </a:lnTo>
                  <a:lnTo>
                    <a:pt x="0" y="59813"/>
                  </a:lnTo>
                  <a:lnTo>
                    <a:pt x="5382" y="43403"/>
                  </a:lnTo>
                  <a:lnTo>
                    <a:pt x="21566" y="21011"/>
                  </a:lnTo>
                  <a:lnTo>
                    <a:pt x="40704" y="9780"/>
                  </a:lnTo>
                  <a:lnTo>
                    <a:pt x="77785" y="0"/>
                  </a:lnTo>
                  <a:lnTo>
                    <a:pt x="118409" y="222"/>
                  </a:lnTo>
                  <a:lnTo>
                    <a:pt x="168467" y="10778"/>
                  </a:lnTo>
                  <a:lnTo>
                    <a:pt x="210981" y="32533"/>
                  </a:lnTo>
                  <a:lnTo>
                    <a:pt x="234433" y="52495"/>
                  </a:lnTo>
                  <a:lnTo>
                    <a:pt x="254651" y="801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31402" y="244350"/>
              <a:ext cx="111666" cy="95886"/>
            </a:xfrm>
            <a:custGeom>
              <a:avLst/>
              <a:gdLst/>
              <a:ahLst/>
              <a:cxnLst/>
              <a:rect l="0" t="0" r="0" b="0"/>
              <a:pathLst>
                <a:path w="111666" h="95886">
                  <a:moveTo>
                    <a:pt x="105841" y="8333"/>
                  </a:moveTo>
                  <a:lnTo>
                    <a:pt x="68363" y="0"/>
                  </a:lnTo>
                  <a:lnTo>
                    <a:pt x="44730" y="1120"/>
                  </a:lnTo>
                  <a:lnTo>
                    <a:pt x="22529" y="9417"/>
                  </a:lnTo>
                  <a:lnTo>
                    <a:pt x="7202" y="24023"/>
                  </a:lnTo>
                  <a:lnTo>
                    <a:pt x="1477" y="32831"/>
                  </a:lnTo>
                  <a:lnTo>
                    <a:pt x="0" y="41043"/>
                  </a:lnTo>
                  <a:lnTo>
                    <a:pt x="1355" y="48857"/>
                  </a:lnTo>
                  <a:lnTo>
                    <a:pt x="9100" y="63779"/>
                  </a:lnTo>
                  <a:lnTo>
                    <a:pt x="20341" y="78209"/>
                  </a:lnTo>
                  <a:lnTo>
                    <a:pt x="45413" y="93898"/>
                  </a:lnTo>
                  <a:lnTo>
                    <a:pt x="64946" y="95885"/>
                  </a:lnTo>
                  <a:lnTo>
                    <a:pt x="84156" y="91699"/>
                  </a:lnTo>
                  <a:lnTo>
                    <a:pt x="100493" y="82040"/>
                  </a:lnTo>
                  <a:lnTo>
                    <a:pt x="105785" y="73849"/>
                  </a:lnTo>
                  <a:lnTo>
                    <a:pt x="111665" y="52269"/>
                  </a:lnTo>
                  <a:lnTo>
                    <a:pt x="110894" y="42303"/>
                  </a:lnTo>
                  <a:lnTo>
                    <a:pt x="95313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79316" y="273740"/>
              <a:ext cx="294799" cy="558012"/>
            </a:xfrm>
            <a:custGeom>
              <a:avLst/>
              <a:gdLst/>
              <a:ahLst/>
              <a:cxnLst/>
              <a:rect l="0" t="0" r="0" b="0"/>
              <a:pathLst>
                <a:path w="294799" h="558012">
                  <a:moveTo>
                    <a:pt x="294798" y="0"/>
                  </a:moveTo>
                  <a:lnTo>
                    <a:pt x="279156" y="17981"/>
                  </a:lnTo>
                  <a:lnTo>
                    <a:pt x="259954" y="69742"/>
                  </a:lnTo>
                  <a:lnTo>
                    <a:pt x="230735" y="128941"/>
                  </a:lnTo>
                  <a:lnTo>
                    <a:pt x="203374" y="188597"/>
                  </a:lnTo>
                  <a:lnTo>
                    <a:pt x="176610" y="247131"/>
                  </a:lnTo>
                  <a:lnTo>
                    <a:pt x="152605" y="299941"/>
                  </a:lnTo>
                  <a:lnTo>
                    <a:pt x="114762" y="360415"/>
                  </a:lnTo>
                  <a:lnTo>
                    <a:pt x="81897" y="417421"/>
                  </a:lnTo>
                  <a:lnTo>
                    <a:pt x="55994" y="470622"/>
                  </a:lnTo>
                  <a:lnTo>
                    <a:pt x="39987" y="501312"/>
                  </a:lnTo>
                  <a:lnTo>
                    <a:pt x="6052" y="544007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99742" y="731405"/>
              <a:ext cx="122506" cy="93428"/>
            </a:xfrm>
            <a:custGeom>
              <a:avLst/>
              <a:gdLst/>
              <a:ahLst/>
              <a:cxnLst/>
              <a:rect l="0" t="0" r="0" b="0"/>
              <a:pathLst>
                <a:path w="122506" h="93428">
                  <a:moveTo>
                    <a:pt x="79615" y="5589"/>
                  </a:moveTo>
                  <a:lnTo>
                    <a:pt x="62848" y="0"/>
                  </a:lnTo>
                  <a:lnTo>
                    <a:pt x="45257" y="376"/>
                  </a:lnTo>
                  <a:lnTo>
                    <a:pt x="35652" y="2113"/>
                  </a:lnTo>
                  <a:lnTo>
                    <a:pt x="18742" y="13403"/>
                  </a:lnTo>
                  <a:lnTo>
                    <a:pt x="10957" y="21327"/>
                  </a:lnTo>
                  <a:lnTo>
                    <a:pt x="2307" y="42610"/>
                  </a:lnTo>
                  <a:lnTo>
                    <a:pt x="0" y="54836"/>
                  </a:lnTo>
                  <a:lnTo>
                    <a:pt x="1972" y="64157"/>
                  </a:lnTo>
                  <a:lnTo>
                    <a:pt x="6796" y="71540"/>
                  </a:lnTo>
                  <a:lnTo>
                    <a:pt x="21515" y="82864"/>
                  </a:lnTo>
                  <a:lnTo>
                    <a:pt x="39755" y="91796"/>
                  </a:lnTo>
                  <a:lnTo>
                    <a:pt x="59560" y="93427"/>
                  </a:lnTo>
                  <a:lnTo>
                    <a:pt x="80060" y="89082"/>
                  </a:lnTo>
                  <a:lnTo>
                    <a:pt x="100870" y="79352"/>
                  </a:lnTo>
                  <a:lnTo>
                    <a:pt x="115578" y="64109"/>
                  </a:lnTo>
                  <a:lnTo>
                    <a:pt x="121138" y="55131"/>
                  </a:lnTo>
                  <a:lnTo>
                    <a:pt x="122505" y="46806"/>
                  </a:lnTo>
                  <a:lnTo>
                    <a:pt x="121076" y="38916"/>
                  </a:lnTo>
                  <a:lnTo>
                    <a:pt x="100672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58334" y="591926"/>
              <a:ext cx="192665" cy="140912"/>
            </a:xfrm>
            <a:custGeom>
              <a:avLst/>
              <a:gdLst/>
              <a:ahLst/>
              <a:cxnLst/>
              <a:rect l="0" t="0" r="0" b="0"/>
              <a:pathLst>
                <a:path w="192665" h="140912">
                  <a:moveTo>
                    <a:pt x="136961" y="29255"/>
                  </a:moveTo>
                  <a:lnTo>
                    <a:pt x="118980" y="13614"/>
                  </a:lnTo>
                  <a:lnTo>
                    <a:pt x="102064" y="5536"/>
                  </a:lnTo>
                  <a:lnTo>
                    <a:pt x="67220" y="0"/>
                  </a:lnTo>
                  <a:lnTo>
                    <a:pt x="43964" y="4944"/>
                  </a:lnTo>
                  <a:lnTo>
                    <a:pt x="32849" y="9538"/>
                  </a:lnTo>
                  <a:lnTo>
                    <a:pt x="14260" y="27121"/>
                  </a:lnTo>
                  <a:lnTo>
                    <a:pt x="6027" y="38361"/>
                  </a:lnTo>
                  <a:lnTo>
                    <a:pt x="0" y="63328"/>
                  </a:lnTo>
                  <a:lnTo>
                    <a:pt x="2390" y="87682"/>
                  </a:lnTo>
                  <a:lnTo>
                    <a:pt x="11251" y="106305"/>
                  </a:lnTo>
                  <a:lnTo>
                    <a:pt x="34983" y="129943"/>
                  </a:lnTo>
                  <a:lnTo>
                    <a:pt x="60442" y="138346"/>
                  </a:lnTo>
                  <a:lnTo>
                    <a:pt x="88915" y="140911"/>
                  </a:lnTo>
                  <a:lnTo>
                    <a:pt x="113268" y="138151"/>
                  </a:lnTo>
                  <a:lnTo>
                    <a:pt x="146708" y="124431"/>
                  </a:lnTo>
                  <a:lnTo>
                    <a:pt x="173254" y="105549"/>
                  </a:lnTo>
                  <a:lnTo>
                    <a:pt x="190349" y="79546"/>
                  </a:lnTo>
                  <a:lnTo>
                    <a:pt x="192664" y="59795"/>
                  </a:lnTo>
                  <a:lnTo>
                    <a:pt x="191644" y="49615"/>
                  </a:lnTo>
                  <a:lnTo>
                    <a:pt x="188624" y="42828"/>
                  </a:lnTo>
                  <a:lnTo>
                    <a:pt x="184271" y="38304"/>
                  </a:lnTo>
                  <a:lnTo>
                    <a:pt x="168547" y="292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93632" y="300908"/>
              <a:ext cx="185934" cy="425559"/>
            </a:xfrm>
            <a:custGeom>
              <a:avLst/>
              <a:gdLst/>
              <a:ahLst/>
              <a:cxnLst/>
              <a:rect l="0" t="0" r="0" b="0"/>
              <a:pathLst>
                <a:path w="185934" h="425559">
                  <a:moveTo>
                    <a:pt x="101705" y="425558"/>
                  </a:moveTo>
                  <a:lnTo>
                    <a:pt x="93371" y="388080"/>
                  </a:lnTo>
                  <a:lnTo>
                    <a:pt x="83060" y="330242"/>
                  </a:lnTo>
                  <a:lnTo>
                    <a:pt x="69902" y="277355"/>
                  </a:lnTo>
                  <a:lnTo>
                    <a:pt x="50449" y="216259"/>
                  </a:lnTo>
                  <a:lnTo>
                    <a:pt x="32482" y="156271"/>
                  </a:lnTo>
                  <a:lnTo>
                    <a:pt x="14548" y="102480"/>
                  </a:lnTo>
                  <a:lnTo>
                    <a:pt x="4477" y="78417"/>
                  </a:lnTo>
                  <a:lnTo>
                    <a:pt x="0" y="52124"/>
                  </a:lnTo>
                  <a:lnTo>
                    <a:pt x="4250" y="27960"/>
                  </a:lnTo>
                  <a:lnTo>
                    <a:pt x="8659" y="16603"/>
                  </a:lnTo>
                  <a:lnTo>
                    <a:pt x="16278" y="9032"/>
                  </a:lnTo>
                  <a:lnTo>
                    <a:pt x="37221" y="620"/>
                  </a:lnTo>
                  <a:lnTo>
                    <a:pt x="59007" y="0"/>
                  </a:lnTo>
                  <a:lnTo>
                    <a:pt x="101589" y="9134"/>
                  </a:lnTo>
                  <a:lnTo>
                    <a:pt x="164865" y="38155"/>
                  </a:lnTo>
                  <a:lnTo>
                    <a:pt x="185933" y="46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79523" y="51589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30978" y="8333"/>
                  </a:lnTo>
                  <a:lnTo>
                    <a:pt x="73965" y="10095"/>
                  </a:lnTo>
                  <a:lnTo>
                    <a:pt x="1297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19421" y="309620"/>
              <a:ext cx="239253" cy="406318"/>
            </a:xfrm>
            <a:custGeom>
              <a:avLst/>
              <a:gdLst/>
              <a:ahLst/>
              <a:cxnLst/>
              <a:rect l="0" t="0" r="0" b="0"/>
              <a:pathLst>
                <a:path w="239253" h="406318">
                  <a:moveTo>
                    <a:pt x="239252" y="100991"/>
                  </a:moveTo>
                  <a:lnTo>
                    <a:pt x="224598" y="57028"/>
                  </a:lnTo>
                  <a:lnTo>
                    <a:pt x="211683" y="40118"/>
                  </a:lnTo>
                  <a:lnTo>
                    <a:pt x="169205" y="10198"/>
                  </a:lnTo>
                  <a:lnTo>
                    <a:pt x="123871" y="0"/>
                  </a:lnTo>
                  <a:lnTo>
                    <a:pt x="84572" y="2567"/>
                  </a:lnTo>
                  <a:lnTo>
                    <a:pt x="50701" y="16326"/>
                  </a:lnTo>
                  <a:lnTo>
                    <a:pt x="24028" y="40810"/>
                  </a:lnTo>
                  <a:lnTo>
                    <a:pt x="6896" y="70291"/>
                  </a:lnTo>
                  <a:lnTo>
                    <a:pt x="0" y="112432"/>
                  </a:lnTo>
                  <a:lnTo>
                    <a:pt x="3546" y="156373"/>
                  </a:lnTo>
                  <a:lnTo>
                    <a:pt x="12051" y="178638"/>
                  </a:lnTo>
                  <a:lnTo>
                    <a:pt x="17595" y="187850"/>
                  </a:lnTo>
                  <a:lnTo>
                    <a:pt x="33113" y="201206"/>
                  </a:lnTo>
                  <a:lnTo>
                    <a:pt x="52878" y="209872"/>
                  </a:lnTo>
                  <a:lnTo>
                    <a:pt x="91484" y="213581"/>
                  </a:lnTo>
                  <a:lnTo>
                    <a:pt x="138277" y="206621"/>
                  </a:lnTo>
                  <a:lnTo>
                    <a:pt x="179958" y="190260"/>
                  </a:lnTo>
                  <a:lnTo>
                    <a:pt x="223876" y="156882"/>
                  </a:lnTo>
                  <a:lnTo>
                    <a:pt x="227832" y="156969"/>
                  </a:lnTo>
                  <a:lnTo>
                    <a:pt x="229299" y="161706"/>
                  </a:lnTo>
                  <a:lnTo>
                    <a:pt x="227630" y="222980"/>
                  </a:lnTo>
                  <a:lnTo>
                    <a:pt x="220406" y="282928"/>
                  </a:lnTo>
                  <a:lnTo>
                    <a:pt x="218632" y="345159"/>
                  </a:lnTo>
                  <a:lnTo>
                    <a:pt x="228724" y="4063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79813" y="357968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31586" y="0"/>
                  </a:moveTo>
                  <a:lnTo>
                    <a:pt x="15945" y="26387"/>
                  </a:lnTo>
                  <a:lnTo>
                    <a:pt x="5244" y="63451"/>
                  </a:lnTo>
                  <a:lnTo>
                    <a:pt x="1554" y="112127"/>
                  </a:lnTo>
                  <a:lnTo>
                    <a:pt x="460" y="170484"/>
                  </a:lnTo>
                  <a:lnTo>
                    <a:pt x="136" y="229888"/>
                  </a:lnTo>
                  <a:lnTo>
                    <a:pt x="27" y="293068"/>
                  </a:lnTo>
                  <a:lnTo>
                    <a:pt x="5" y="35060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39697" y="368497"/>
              <a:ext cx="240117" cy="187019"/>
            </a:xfrm>
            <a:custGeom>
              <a:avLst/>
              <a:gdLst/>
              <a:ahLst/>
              <a:cxnLst/>
              <a:rect l="0" t="0" r="0" b="0"/>
              <a:pathLst>
                <a:path w="240117" h="187019">
                  <a:moveTo>
                    <a:pt x="240116" y="168456"/>
                  </a:moveTo>
                  <a:lnTo>
                    <a:pt x="206494" y="162390"/>
                  </a:lnTo>
                  <a:lnTo>
                    <a:pt x="154792" y="170031"/>
                  </a:lnTo>
                  <a:lnTo>
                    <a:pt x="93930" y="182805"/>
                  </a:lnTo>
                  <a:lnTo>
                    <a:pt x="35158" y="187018"/>
                  </a:lnTo>
                  <a:lnTo>
                    <a:pt x="10984" y="183335"/>
                  </a:lnTo>
                  <a:lnTo>
                    <a:pt x="4303" y="177205"/>
                  </a:lnTo>
                  <a:lnTo>
                    <a:pt x="1019" y="168440"/>
                  </a:lnTo>
                  <a:lnTo>
                    <a:pt x="0" y="157917"/>
                  </a:lnTo>
                  <a:lnTo>
                    <a:pt x="5106" y="136866"/>
                  </a:lnTo>
                  <a:lnTo>
                    <a:pt x="25591" y="83057"/>
                  </a:lnTo>
                  <a:lnTo>
                    <a:pt x="49114" y="22520"/>
                  </a:lnTo>
                  <a:lnTo>
                    <a:pt x="611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021264" y="1985659"/>
            <a:ext cx="2747938" cy="899150"/>
            <a:chOff x="1021264" y="1985659"/>
            <a:chExt cx="2747938" cy="899150"/>
          </a:xfrm>
        </p:grpSpPr>
        <p:sp>
          <p:nvSpPr>
            <p:cNvPr id="14" name="Freeform 13"/>
            <p:cNvSpPr/>
            <p:nvPr/>
          </p:nvSpPr>
          <p:spPr>
            <a:xfrm>
              <a:off x="1210899" y="2021471"/>
              <a:ext cx="290589" cy="329004"/>
            </a:xfrm>
            <a:custGeom>
              <a:avLst/>
              <a:gdLst/>
              <a:ahLst/>
              <a:cxnLst/>
              <a:rect l="0" t="0" r="0" b="0"/>
              <a:pathLst>
                <a:path w="290589" h="329004">
                  <a:moveTo>
                    <a:pt x="63049" y="0"/>
                  </a:moveTo>
                  <a:lnTo>
                    <a:pt x="28302" y="53875"/>
                  </a:lnTo>
                  <a:lnTo>
                    <a:pt x="0" y="102837"/>
                  </a:lnTo>
                  <a:lnTo>
                    <a:pt x="1129" y="102483"/>
                  </a:lnTo>
                  <a:lnTo>
                    <a:pt x="8623" y="94681"/>
                  </a:lnTo>
                  <a:lnTo>
                    <a:pt x="59743" y="35298"/>
                  </a:lnTo>
                  <a:lnTo>
                    <a:pt x="96061" y="15465"/>
                  </a:lnTo>
                  <a:lnTo>
                    <a:pt x="116325" y="7653"/>
                  </a:lnTo>
                  <a:lnTo>
                    <a:pt x="137030" y="6521"/>
                  </a:lnTo>
                  <a:lnTo>
                    <a:pt x="171537" y="15580"/>
                  </a:lnTo>
                  <a:lnTo>
                    <a:pt x="184507" y="20915"/>
                  </a:lnTo>
                  <a:lnTo>
                    <a:pt x="202038" y="36202"/>
                  </a:lnTo>
                  <a:lnTo>
                    <a:pt x="208351" y="45192"/>
                  </a:lnTo>
                  <a:lnTo>
                    <a:pt x="210220" y="53524"/>
                  </a:lnTo>
                  <a:lnTo>
                    <a:pt x="209126" y="61419"/>
                  </a:lnTo>
                  <a:lnTo>
                    <a:pt x="190386" y="105271"/>
                  </a:lnTo>
                  <a:lnTo>
                    <a:pt x="146021" y="143426"/>
                  </a:lnTo>
                  <a:lnTo>
                    <a:pt x="140591" y="144750"/>
                  </a:lnTo>
                  <a:lnTo>
                    <a:pt x="138140" y="142124"/>
                  </a:lnTo>
                  <a:lnTo>
                    <a:pt x="137676" y="136863"/>
                  </a:lnTo>
                  <a:lnTo>
                    <a:pt x="142046" y="133356"/>
                  </a:lnTo>
                  <a:lnTo>
                    <a:pt x="159380" y="129459"/>
                  </a:lnTo>
                  <a:lnTo>
                    <a:pt x="207466" y="135363"/>
                  </a:lnTo>
                  <a:lnTo>
                    <a:pt x="239980" y="145653"/>
                  </a:lnTo>
                  <a:lnTo>
                    <a:pt x="264951" y="164169"/>
                  </a:lnTo>
                  <a:lnTo>
                    <a:pt x="279905" y="181759"/>
                  </a:lnTo>
                  <a:lnTo>
                    <a:pt x="288111" y="204394"/>
                  </a:lnTo>
                  <a:lnTo>
                    <a:pt x="290588" y="228882"/>
                  </a:lnTo>
                  <a:lnTo>
                    <a:pt x="287790" y="251464"/>
                  </a:lnTo>
                  <a:lnTo>
                    <a:pt x="279527" y="270079"/>
                  </a:lnTo>
                  <a:lnTo>
                    <a:pt x="247274" y="314420"/>
                  </a:lnTo>
                  <a:lnTo>
                    <a:pt x="229155" y="326136"/>
                  </a:lnTo>
                  <a:lnTo>
                    <a:pt x="200045" y="329003"/>
                  </a:lnTo>
                  <a:lnTo>
                    <a:pt x="150433" y="324040"/>
                  </a:lnTo>
                  <a:lnTo>
                    <a:pt x="112337" y="315161"/>
                  </a:lnTo>
                  <a:lnTo>
                    <a:pt x="84106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47215" y="1985659"/>
              <a:ext cx="187871" cy="351270"/>
            </a:xfrm>
            <a:custGeom>
              <a:avLst/>
              <a:gdLst/>
              <a:ahLst/>
              <a:cxnLst/>
              <a:rect l="0" t="0" r="0" b="0"/>
              <a:pathLst>
                <a:path w="187871" h="351270">
                  <a:moveTo>
                    <a:pt x="174215" y="77926"/>
                  </a:moveTo>
                  <a:lnTo>
                    <a:pt x="158574" y="95907"/>
                  </a:lnTo>
                  <a:lnTo>
                    <a:pt x="128542" y="152280"/>
                  </a:lnTo>
                  <a:lnTo>
                    <a:pt x="97093" y="214854"/>
                  </a:lnTo>
                  <a:lnTo>
                    <a:pt x="76422" y="273036"/>
                  </a:lnTo>
                  <a:lnTo>
                    <a:pt x="76739" y="313681"/>
                  </a:lnTo>
                  <a:lnTo>
                    <a:pt x="84489" y="335174"/>
                  </a:lnTo>
                  <a:lnTo>
                    <a:pt x="89831" y="344181"/>
                  </a:lnTo>
                  <a:lnTo>
                    <a:pt x="96902" y="349016"/>
                  </a:lnTo>
                  <a:lnTo>
                    <a:pt x="114117" y="351269"/>
                  </a:lnTo>
                  <a:lnTo>
                    <a:pt x="143540" y="345960"/>
                  </a:lnTo>
                  <a:lnTo>
                    <a:pt x="160971" y="333923"/>
                  </a:lnTo>
                  <a:lnTo>
                    <a:pt x="175348" y="316874"/>
                  </a:lnTo>
                  <a:lnTo>
                    <a:pt x="185637" y="297599"/>
                  </a:lnTo>
                  <a:lnTo>
                    <a:pt x="187870" y="277334"/>
                  </a:lnTo>
                  <a:lnTo>
                    <a:pt x="183793" y="256629"/>
                  </a:lnTo>
                  <a:lnTo>
                    <a:pt x="168344" y="226411"/>
                  </a:lnTo>
                  <a:lnTo>
                    <a:pt x="147779" y="202120"/>
                  </a:lnTo>
                  <a:lnTo>
                    <a:pt x="89514" y="158764"/>
                  </a:lnTo>
                  <a:lnTo>
                    <a:pt x="27944" y="123777"/>
                  </a:lnTo>
                  <a:lnTo>
                    <a:pt x="11329" y="111562"/>
                  </a:lnTo>
                  <a:lnTo>
                    <a:pt x="2385" y="92095"/>
                  </a:lnTo>
                  <a:lnTo>
                    <a:pt x="0" y="80353"/>
                  </a:lnTo>
                  <a:lnTo>
                    <a:pt x="3589" y="57948"/>
                  </a:lnTo>
                  <a:lnTo>
                    <a:pt x="24957" y="14968"/>
                  </a:lnTo>
                  <a:lnTo>
                    <a:pt x="33766" y="7878"/>
                  </a:lnTo>
                  <a:lnTo>
                    <a:pt x="56031" y="0"/>
                  </a:lnTo>
                  <a:lnTo>
                    <a:pt x="94874" y="1155"/>
                  </a:lnTo>
                  <a:lnTo>
                    <a:pt x="115945" y="9101"/>
                  </a:lnTo>
                  <a:lnTo>
                    <a:pt x="124840" y="14495"/>
                  </a:lnTo>
                  <a:lnTo>
                    <a:pt x="137842" y="29847"/>
                  </a:lnTo>
                  <a:lnTo>
                    <a:pt x="163686" y="8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21264" y="2453139"/>
              <a:ext cx="1000208" cy="31587"/>
            </a:xfrm>
            <a:custGeom>
              <a:avLst/>
              <a:gdLst/>
              <a:ahLst/>
              <a:cxnLst/>
              <a:rect l="0" t="0" r="0" b="0"/>
              <a:pathLst>
                <a:path w="1000208" h="31587">
                  <a:moveTo>
                    <a:pt x="1000207" y="10529"/>
                  </a:moveTo>
                  <a:lnTo>
                    <a:pt x="939823" y="10529"/>
                  </a:lnTo>
                  <a:lnTo>
                    <a:pt x="882100" y="7409"/>
                  </a:lnTo>
                  <a:lnTo>
                    <a:pt x="840090" y="3293"/>
                  </a:lnTo>
                  <a:lnTo>
                    <a:pt x="794123" y="1464"/>
                  </a:lnTo>
                  <a:lnTo>
                    <a:pt x="738974" y="434"/>
                  </a:lnTo>
                  <a:lnTo>
                    <a:pt x="676230" y="129"/>
                  </a:lnTo>
                  <a:lnTo>
                    <a:pt x="622544" y="39"/>
                  </a:lnTo>
                  <a:lnTo>
                    <a:pt x="571412" y="12"/>
                  </a:lnTo>
                  <a:lnTo>
                    <a:pt x="510138" y="3"/>
                  </a:lnTo>
                  <a:lnTo>
                    <a:pt x="449855" y="1"/>
                  </a:lnTo>
                  <a:lnTo>
                    <a:pt x="399232" y="1"/>
                  </a:lnTo>
                  <a:lnTo>
                    <a:pt x="350308" y="0"/>
                  </a:lnTo>
                  <a:lnTo>
                    <a:pt x="291855" y="5590"/>
                  </a:lnTo>
                  <a:lnTo>
                    <a:pt x="235248" y="9553"/>
                  </a:lnTo>
                  <a:lnTo>
                    <a:pt x="179006" y="10336"/>
                  </a:lnTo>
                  <a:lnTo>
                    <a:pt x="127518" y="13591"/>
                  </a:lnTo>
                  <a:lnTo>
                    <a:pt x="66639" y="21965"/>
                  </a:lnTo>
                  <a:lnTo>
                    <a:pt x="24034" y="2873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63419" y="2611067"/>
              <a:ext cx="31587" cy="221099"/>
            </a:xfrm>
            <a:custGeom>
              <a:avLst/>
              <a:gdLst/>
              <a:ahLst/>
              <a:cxnLst/>
              <a:rect l="0" t="0" r="0" b="0"/>
              <a:pathLst>
                <a:path w="31587" h="221099">
                  <a:moveTo>
                    <a:pt x="0" y="0"/>
                  </a:moveTo>
                  <a:lnTo>
                    <a:pt x="11179" y="16768"/>
                  </a:lnTo>
                  <a:lnTo>
                    <a:pt x="18130" y="49552"/>
                  </a:lnTo>
                  <a:lnTo>
                    <a:pt x="21649" y="102551"/>
                  </a:lnTo>
                  <a:lnTo>
                    <a:pt x="29276" y="158081"/>
                  </a:lnTo>
                  <a:lnTo>
                    <a:pt x="31586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06805" y="2621595"/>
              <a:ext cx="175155" cy="163700"/>
            </a:xfrm>
            <a:custGeom>
              <a:avLst/>
              <a:gdLst/>
              <a:ahLst/>
              <a:cxnLst/>
              <a:rect l="0" t="0" r="0" b="0"/>
              <a:pathLst>
                <a:path w="175155" h="163700">
                  <a:moveTo>
                    <a:pt x="88241" y="0"/>
                  </a:moveTo>
                  <a:lnTo>
                    <a:pt x="64195" y="9576"/>
                  </a:lnTo>
                  <a:lnTo>
                    <a:pt x="28648" y="39404"/>
                  </a:lnTo>
                  <a:lnTo>
                    <a:pt x="13132" y="65488"/>
                  </a:lnTo>
                  <a:lnTo>
                    <a:pt x="1126" y="95443"/>
                  </a:lnTo>
                  <a:lnTo>
                    <a:pt x="0" y="116119"/>
                  </a:lnTo>
                  <a:lnTo>
                    <a:pt x="4569" y="135837"/>
                  </a:lnTo>
                  <a:lnTo>
                    <a:pt x="14399" y="152399"/>
                  </a:lnTo>
                  <a:lnTo>
                    <a:pt x="22635" y="157752"/>
                  </a:lnTo>
                  <a:lnTo>
                    <a:pt x="44265" y="163699"/>
                  </a:lnTo>
                  <a:lnTo>
                    <a:pt x="77161" y="161457"/>
                  </a:lnTo>
                  <a:lnTo>
                    <a:pt x="119718" y="149050"/>
                  </a:lnTo>
                  <a:lnTo>
                    <a:pt x="140835" y="137994"/>
                  </a:lnTo>
                  <a:lnTo>
                    <a:pt x="155680" y="122162"/>
                  </a:lnTo>
                  <a:lnTo>
                    <a:pt x="174742" y="83403"/>
                  </a:lnTo>
                  <a:lnTo>
                    <a:pt x="175154" y="73150"/>
                  </a:lnTo>
                  <a:lnTo>
                    <a:pt x="169373" y="52398"/>
                  </a:lnTo>
                  <a:lnTo>
                    <a:pt x="163386" y="45461"/>
                  </a:lnTo>
                  <a:lnTo>
                    <a:pt x="130355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57006" y="2611067"/>
              <a:ext cx="191712" cy="186604"/>
            </a:xfrm>
            <a:custGeom>
              <a:avLst/>
              <a:gdLst/>
              <a:ahLst/>
              <a:cxnLst/>
              <a:rect l="0" t="0" r="0" b="0"/>
              <a:pathLst>
                <a:path w="191712" h="186604">
                  <a:moveTo>
                    <a:pt x="101253" y="31586"/>
                  </a:moveTo>
                  <a:lnTo>
                    <a:pt x="84485" y="25996"/>
                  </a:lnTo>
                  <a:lnTo>
                    <a:pt x="66894" y="26372"/>
                  </a:lnTo>
                  <a:lnTo>
                    <a:pt x="48548" y="31608"/>
                  </a:lnTo>
                  <a:lnTo>
                    <a:pt x="32595" y="41734"/>
                  </a:lnTo>
                  <a:lnTo>
                    <a:pt x="10460" y="66178"/>
                  </a:lnTo>
                  <a:lnTo>
                    <a:pt x="2408" y="88684"/>
                  </a:lnTo>
                  <a:lnTo>
                    <a:pt x="0" y="113115"/>
                  </a:lnTo>
                  <a:lnTo>
                    <a:pt x="2829" y="135671"/>
                  </a:lnTo>
                  <a:lnTo>
                    <a:pt x="14225" y="154275"/>
                  </a:lnTo>
                  <a:lnTo>
                    <a:pt x="32158" y="169172"/>
                  </a:lnTo>
                  <a:lnTo>
                    <a:pt x="68562" y="182966"/>
                  </a:lnTo>
                  <a:lnTo>
                    <a:pt x="95302" y="186603"/>
                  </a:lnTo>
                  <a:lnTo>
                    <a:pt x="116546" y="181981"/>
                  </a:lnTo>
                  <a:lnTo>
                    <a:pt x="154836" y="159949"/>
                  </a:lnTo>
                  <a:lnTo>
                    <a:pt x="180170" y="134350"/>
                  </a:lnTo>
                  <a:lnTo>
                    <a:pt x="188970" y="108454"/>
                  </a:lnTo>
                  <a:lnTo>
                    <a:pt x="191711" y="79787"/>
                  </a:lnTo>
                  <a:lnTo>
                    <a:pt x="189029" y="55348"/>
                  </a:lnTo>
                  <a:lnTo>
                    <a:pt x="180819" y="35908"/>
                  </a:lnTo>
                  <a:lnTo>
                    <a:pt x="175354" y="27448"/>
                  </a:lnTo>
                  <a:lnTo>
                    <a:pt x="159923" y="14929"/>
                  </a:lnTo>
                  <a:lnTo>
                    <a:pt x="140196" y="6635"/>
                  </a:lnTo>
                  <a:lnTo>
                    <a:pt x="907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68911" y="2389969"/>
              <a:ext cx="115815" cy="126342"/>
            </a:xfrm>
            <a:custGeom>
              <a:avLst/>
              <a:gdLst/>
              <a:ahLst/>
              <a:cxnLst/>
              <a:rect l="0" t="0" r="0" b="0"/>
              <a:pathLst>
                <a:path w="115815" h="126342">
                  <a:moveTo>
                    <a:pt x="115814" y="0"/>
                  </a:moveTo>
                  <a:lnTo>
                    <a:pt x="99046" y="5589"/>
                  </a:lnTo>
                  <a:lnTo>
                    <a:pt x="71851" y="31421"/>
                  </a:lnTo>
                  <a:lnTo>
                    <a:pt x="35386" y="84206"/>
                  </a:lnTo>
                  <a:lnTo>
                    <a:pt x="25086" y="102935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58383" y="2411026"/>
              <a:ext cx="136871" cy="136871"/>
            </a:xfrm>
            <a:custGeom>
              <a:avLst/>
              <a:gdLst/>
              <a:ahLst/>
              <a:cxnLst/>
              <a:rect l="0" t="0" r="0" b="0"/>
              <a:pathLst>
                <a:path w="136871" h="136871">
                  <a:moveTo>
                    <a:pt x="0" y="0"/>
                  </a:moveTo>
                  <a:lnTo>
                    <a:pt x="55087" y="55087"/>
                  </a:lnTo>
                  <a:lnTo>
                    <a:pt x="114592" y="116909"/>
                  </a:lnTo>
                  <a:lnTo>
                    <a:pt x="13687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50174" y="2095171"/>
              <a:ext cx="39920" cy="336912"/>
            </a:xfrm>
            <a:custGeom>
              <a:avLst/>
              <a:gdLst/>
              <a:ahLst/>
              <a:cxnLst/>
              <a:rect l="0" t="0" r="0" b="0"/>
              <a:pathLst>
                <a:path w="39920" h="336912">
                  <a:moveTo>
                    <a:pt x="8333" y="0"/>
                  </a:moveTo>
                  <a:lnTo>
                    <a:pt x="0" y="48930"/>
                  </a:lnTo>
                  <a:lnTo>
                    <a:pt x="1575" y="96776"/>
                  </a:lnTo>
                  <a:lnTo>
                    <a:pt x="9450" y="151117"/>
                  </a:lnTo>
                  <a:lnTo>
                    <a:pt x="19193" y="208552"/>
                  </a:lnTo>
                  <a:lnTo>
                    <a:pt x="26369" y="259495"/>
                  </a:lnTo>
                  <a:lnTo>
                    <a:pt x="36228" y="320997"/>
                  </a:lnTo>
                  <a:lnTo>
                    <a:pt x="39919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12053" y="2179399"/>
              <a:ext cx="242319" cy="258124"/>
            </a:xfrm>
            <a:custGeom>
              <a:avLst/>
              <a:gdLst/>
              <a:ahLst/>
              <a:cxnLst/>
              <a:rect l="0" t="0" r="0" b="0"/>
              <a:pathLst>
                <a:path w="242319" h="258124">
                  <a:moveTo>
                    <a:pt x="99138" y="10528"/>
                  </a:moveTo>
                  <a:lnTo>
                    <a:pt x="82371" y="4939"/>
                  </a:lnTo>
                  <a:lnTo>
                    <a:pt x="61661" y="8434"/>
                  </a:lnTo>
                  <a:lnTo>
                    <a:pt x="49587" y="12642"/>
                  </a:lnTo>
                  <a:lnTo>
                    <a:pt x="33052" y="26675"/>
                  </a:lnTo>
                  <a:lnTo>
                    <a:pt x="21803" y="45781"/>
                  </a:lnTo>
                  <a:lnTo>
                    <a:pt x="5050" y="96174"/>
                  </a:lnTo>
                  <a:lnTo>
                    <a:pt x="0" y="124632"/>
                  </a:lnTo>
                  <a:lnTo>
                    <a:pt x="6289" y="184322"/>
                  </a:lnTo>
                  <a:lnTo>
                    <a:pt x="13418" y="207093"/>
                  </a:lnTo>
                  <a:lnTo>
                    <a:pt x="24386" y="225012"/>
                  </a:lnTo>
                  <a:lnTo>
                    <a:pt x="49303" y="248254"/>
                  </a:lnTo>
                  <a:lnTo>
                    <a:pt x="75040" y="256564"/>
                  </a:lnTo>
                  <a:lnTo>
                    <a:pt x="116175" y="258123"/>
                  </a:lnTo>
                  <a:lnTo>
                    <a:pt x="139465" y="252761"/>
                  </a:lnTo>
                  <a:lnTo>
                    <a:pt x="171139" y="236589"/>
                  </a:lnTo>
                  <a:lnTo>
                    <a:pt x="195861" y="215809"/>
                  </a:lnTo>
                  <a:lnTo>
                    <a:pt x="232296" y="167759"/>
                  </a:lnTo>
                  <a:lnTo>
                    <a:pt x="242318" y="125485"/>
                  </a:lnTo>
                  <a:lnTo>
                    <a:pt x="239698" y="87093"/>
                  </a:lnTo>
                  <a:lnTo>
                    <a:pt x="225923" y="53491"/>
                  </a:lnTo>
                  <a:lnTo>
                    <a:pt x="201435" y="26897"/>
                  </a:lnTo>
                  <a:lnTo>
                    <a:pt x="164059" y="6526"/>
                  </a:lnTo>
                  <a:lnTo>
                    <a:pt x="1412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56177" y="2147813"/>
              <a:ext cx="236102" cy="258825"/>
            </a:xfrm>
            <a:custGeom>
              <a:avLst/>
              <a:gdLst/>
              <a:ahLst/>
              <a:cxnLst/>
              <a:rect l="0" t="0" r="0" b="0"/>
              <a:pathLst>
                <a:path w="236102" h="258825">
                  <a:moveTo>
                    <a:pt x="91926" y="0"/>
                  </a:moveTo>
                  <a:lnTo>
                    <a:pt x="47964" y="34898"/>
                  </a:lnTo>
                  <a:lnTo>
                    <a:pt x="23268" y="69742"/>
                  </a:lnTo>
                  <a:lnTo>
                    <a:pt x="6722" y="109702"/>
                  </a:lnTo>
                  <a:lnTo>
                    <a:pt x="0" y="151177"/>
                  </a:lnTo>
                  <a:lnTo>
                    <a:pt x="3598" y="187513"/>
                  </a:lnTo>
                  <a:lnTo>
                    <a:pt x="17662" y="220506"/>
                  </a:lnTo>
                  <a:lnTo>
                    <a:pt x="42236" y="246919"/>
                  </a:lnTo>
                  <a:lnTo>
                    <a:pt x="64772" y="255971"/>
                  </a:lnTo>
                  <a:lnTo>
                    <a:pt x="89217" y="258824"/>
                  </a:lnTo>
                  <a:lnTo>
                    <a:pt x="123879" y="252684"/>
                  </a:lnTo>
                  <a:lnTo>
                    <a:pt x="170681" y="230241"/>
                  </a:lnTo>
                  <a:lnTo>
                    <a:pt x="208738" y="197688"/>
                  </a:lnTo>
                  <a:lnTo>
                    <a:pt x="228443" y="167759"/>
                  </a:lnTo>
                  <a:lnTo>
                    <a:pt x="236101" y="125486"/>
                  </a:lnTo>
                  <a:lnTo>
                    <a:pt x="231653" y="102175"/>
                  </a:lnTo>
                  <a:lnTo>
                    <a:pt x="215995" y="75897"/>
                  </a:lnTo>
                  <a:lnTo>
                    <a:pt x="202050" y="61808"/>
                  </a:lnTo>
                  <a:lnTo>
                    <a:pt x="144569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21678" y="2547896"/>
              <a:ext cx="747524" cy="52643"/>
            </a:xfrm>
            <a:custGeom>
              <a:avLst/>
              <a:gdLst/>
              <a:ahLst/>
              <a:cxnLst/>
              <a:rect l="0" t="0" r="0" b="0"/>
              <a:pathLst>
                <a:path w="747524" h="52643">
                  <a:moveTo>
                    <a:pt x="747523" y="0"/>
                  </a:moveTo>
                  <a:lnTo>
                    <a:pt x="710046" y="8333"/>
                  </a:lnTo>
                  <a:lnTo>
                    <a:pt x="658622" y="10095"/>
                  </a:lnTo>
                  <a:lnTo>
                    <a:pt x="602234" y="11613"/>
                  </a:lnTo>
                  <a:lnTo>
                    <a:pt x="553047" y="17739"/>
                  </a:lnTo>
                  <a:lnTo>
                    <a:pt x="501427" y="20074"/>
                  </a:lnTo>
                  <a:lnTo>
                    <a:pt x="447918" y="20766"/>
                  </a:lnTo>
                  <a:lnTo>
                    <a:pt x="388130" y="20971"/>
                  </a:lnTo>
                  <a:lnTo>
                    <a:pt x="325962" y="21031"/>
                  </a:lnTo>
                  <a:lnTo>
                    <a:pt x="266598" y="22219"/>
                  </a:lnTo>
                  <a:lnTo>
                    <a:pt x="207079" y="29389"/>
                  </a:lnTo>
                  <a:lnTo>
                    <a:pt x="156893" y="30934"/>
                  </a:lnTo>
                  <a:lnTo>
                    <a:pt x="104979" y="34512"/>
                  </a:lnTo>
                  <a:lnTo>
                    <a:pt x="52552" y="4298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95419" y="2663709"/>
              <a:ext cx="14655" cy="221100"/>
            </a:xfrm>
            <a:custGeom>
              <a:avLst/>
              <a:gdLst/>
              <a:ahLst/>
              <a:cxnLst/>
              <a:rect l="0" t="0" r="0" b="0"/>
              <a:pathLst>
                <a:path w="14655" h="221100">
                  <a:moveTo>
                    <a:pt x="0" y="0"/>
                  </a:moveTo>
                  <a:lnTo>
                    <a:pt x="3120" y="54145"/>
                  </a:lnTo>
                  <a:lnTo>
                    <a:pt x="14654" y="114681"/>
                  </a:lnTo>
                  <a:lnTo>
                    <a:pt x="13571" y="165651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168663" y="2179399"/>
            <a:ext cx="2611068" cy="684353"/>
            <a:chOff x="1168663" y="2179399"/>
            <a:chExt cx="2611068" cy="684353"/>
          </a:xfrm>
        </p:grpSpPr>
        <p:sp>
          <p:nvSpPr>
            <p:cNvPr id="28" name="Freeform 27"/>
            <p:cNvSpPr/>
            <p:nvPr/>
          </p:nvSpPr>
          <p:spPr>
            <a:xfrm>
              <a:off x="1168663" y="2621595"/>
              <a:ext cx="873866" cy="242157"/>
            </a:xfrm>
            <a:custGeom>
              <a:avLst/>
              <a:gdLst/>
              <a:ahLst/>
              <a:cxnLst/>
              <a:rect l="0" t="0" r="0" b="0"/>
              <a:pathLst>
                <a:path w="873866" h="242157">
                  <a:moveTo>
                    <a:pt x="873865" y="0"/>
                  </a:moveTo>
                  <a:lnTo>
                    <a:pt x="819990" y="17959"/>
                  </a:lnTo>
                  <a:lnTo>
                    <a:pt x="768418" y="35150"/>
                  </a:lnTo>
                  <a:lnTo>
                    <a:pt x="709623" y="50314"/>
                  </a:lnTo>
                  <a:lnTo>
                    <a:pt x="658955" y="66901"/>
                  </a:lnTo>
                  <a:lnTo>
                    <a:pt x="606897" y="80914"/>
                  </a:lnTo>
                  <a:lnTo>
                    <a:pt x="556767" y="98194"/>
                  </a:lnTo>
                  <a:lnTo>
                    <a:pt x="497843" y="115106"/>
                  </a:lnTo>
                  <a:lnTo>
                    <a:pt x="439967" y="129252"/>
                  </a:lnTo>
                  <a:lnTo>
                    <a:pt x="378365" y="145142"/>
                  </a:lnTo>
                  <a:lnTo>
                    <a:pt x="325018" y="157259"/>
                  </a:lnTo>
                  <a:lnTo>
                    <a:pt x="264419" y="175387"/>
                  </a:lnTo>
                  <a:lnTo>
                    <a:pt x="210729" y="193011"/>
                  </a:lnTo>
                  <a:lnTo>
                    <a:pt x="154829" y="210569"/>
                  </a:lnTo>
                  <a:lnTo>
                    <a:pt x="94565" y="228118"/>
                  </a:lnTo>
                  <a:lnTo>
                    <a:pt x="41383" y="23903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42694" y="2179399"/>
              <a:ext cx="937037" cy="326384"/>
            </a:xfrm>
            <a:custGeom>
              <a:avLst/>
              <a:gdLst/>
              <a:ahLst/>
              <a:cxnLst/>
              <a:rect l="0" t="0" r="0" b="0"/>
              <a:pathLst>
                <a:path w="937037" h="326384">
                  <a:moveTo>
                    <a:pt x="937036" y="0"/>
                  </a:moveTo>
                  <a:lnTo>
                    <a:pt x="881992" y="17958"/>
                  </a:lnTo>
                  <a:lnTo>
                    <a:pt x="830584" y="31666"/>
                  </a:lnTo>
                  <a:lnTo>
                    <a:pt x="780958" y="45639"/>
                  </a:lnTo>
                  <a:lnTo>
                    <a:pt x="731304" y="56156"/>
                  </a:lnTo>
                  <a:lnTo>
                    <a:pt x="672137" y="66681"/>
                  </a:lnTo>
                  <a:lnTo>
                    <a:pt x="615742" y="77209"/>
                  </a:lnTo>
                  <a:lnTo>
                    <a:pt x="561095" y="91247"/>
                  </a:lnTo>
                  <a:lnTo>
                    <a:pt x="505774" y="108794"/>
                  </a:lnTo>
                  <a:lnTo>
                    <a:pt x="444446" y="118008"/>
                  </a:lnTo>
                  <a:lnTo>
                    <a:pt x="382615" y="133650"/>
                  </a:lnTo>
                  <a:lnTo>
                    <a:pt x="321267" y="150946"/>
                  </a:lnTo>
                  <a:lnTo>
                    <a:pt x="267574" y="164954"/>
                  </a:lnTo>
                  <a:lnTo>
                    <a:pt x="211144" y="182495"/>
                  </a:lnTo>
                  <a:lnTo>
                    <a:pt x="149670" y="200041"/>
                  </a:lnTo>
                  <a:lnTo>
                    <a:pt x="87820" y="221098"/>
                  </a:lnTo>
                  <a:lnTo>
                    <a:pt x="32059" y="27350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095585" y="2368911"/>
            <a:ext cx="178986" cy="94758"/>
            <a:chOff x="4095585" y="2368911"/>
            <a:chExt cx="178986" cy="94758"/>
          </a:xfrm>
        </p:grpSpPr>
        <p:sp>
          <p:nvSpPr>
            <p:cNvPr id="31" name="Freeform 30"/>
            <p:cNvSpPr/>
            <p:nvPr/>
          </p:nvSpPr>
          <p:spPr>
            <a:xfrm>
              <a:off x="4095585" y="2368911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88782" y="9065"/>
                  </a:lnTo>
                  <a:lnTo>
                    <a:pt x="30882" y="1141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95585" y="2447363"/>
              <a:ext cx="178986" cy="16306"/>
            </a:xfrm>
            <a:custGeom>
              <a:avLst/>
              <a:gdLst/>
              <a:ahLst/>
              <a:cxnLst/>
              <a:rect l="0" t="0" r="0" b="0"/>
              <a:pathLst>
                <a:path w="178986" h="16306">
                  <a:moveTo>
                    <a:pt x="178985" y="16305"/>
                  </a:moveTo>
                  <a:lnTo>
                    <a:pt x="151429" y="9069"/>
                  </a:lnTo>
                  <a:lnTo>
                    <a:pt x="95206" y="3307"/>
                  </a:lnTo>
                  <a:lnTo>
                    <a:pt x="66880" y="0"/>
                  </a:lnTo>
                  <a:lnTo>
                    <a:pt x="19927" y="4289"/>
                  </a:lnTo>
                  <a:lnTo>
                    <a:pt x="0" y="57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401137" y="1832392"/>
            <a:ext cx="1240957" cy="894214"/>
            <a:chOff x="4401137" y="1832392"/>
            <a:chExt cx="1240957" cy="894214"/>
          </a:xfrm>
        </p:grpSpPr>
        <p:sp>
          <p:nvSpPr>
            <p:cNvPr id="34" name="Freeform 33"/>
            <p:cNvSpPr/>
            <p:nvPr/>
          </p:nvSpPr>
          <p:spPr>
            <a:xfrm>
              <a:off x="4632538" y="2063585"/>
              <a:ext cx="337980" cy="487861"/>
            </a:xfrm>
            <a:custGeom>
              <a:avLst/>
              <a:gdLst/>
              <a:ahLst/>
              <a:cxnLst/>
              <a:rect l="0" t="0" r="0" b="0"/>
              <a:pathLst>
                <a:path w="337980" h="487861">
                  <a:moveTo>
                    <a:pt x="178985" y="0"/>
                  </a:moveTo>
                  <a:lnTo>
                    <a:pt x="129487" y="58563"/>
                  </a:lnTo>
                  <a:lnTo>
                    <a:pt x="73052" y="101679"/>
                  </a:lnTo>
                  <a:lnTo>
                    <a:pt x="16061" y="143881"/>
                  </a:lnTo>
                  <a:lnTo>
                    <a:pt x="11878" y="145054"/>
                  </a:lnTo>
                  <a:lnTo>
                    <a:pt x="10258" y="142326"/>
                  </a:lnTo>
                  <a:lnTo>
                    <a:pt x="10349" y="136998"/>
                  </a:lnTo>
                  <a:lnTo>
                    <a:pt x="16688" y="124839"/>
                  </a:lnTo>
                  <a:lnTo>
                    <a:pt x="39822" y="97969"/>
                  </a:lnTo>
                  <a:lnTo>
                    <a:pt x="65612" y="82710"/>
                  </a:lnTo>
                  <a:lnTo>
                    <a:pt x="126557" y="59836"/>
                  </a:lnTo>
                  <a:lnTo>
                    <a:pt x="163581" y="54774"/>
                  </a:lnTo>
                  <a:lnTo>
                    <a:pt x="198598" y="58863"/>
                  </a:lnTo>
                  <a:lnTo>
                    <a:pt x="217338" y="67496"/>
                  </a:lnTo>
                  <a:lnTo>
                    <a:pt x="225610" y="73073"/>
                  </a:lnTo>
                  <a:lnTo>
                    <a:pt x="237922" y="88629"/>
                  </a:lnTo>
                  <a:lnTo>
                    <a:pt x="242843" y="97691"/>
                  </a:lnTo>
                  <a:lnTo>
                    <a:pt x="245191" y="120237"/>
                  </a:lnTo>
                  <a:lnTo>
                    <a:pt x="241165" y="144686"/>
                  </a:lnTo>
                  <a:lnTo>
                    <a:pt x="225745" y="177011"/>
                  </a:lnTo>
                  <a:lnTo>
                    <a:pt x="205188" y="201926"/>
                  </a:lnTo>
                  <a:lnTo>
                    <a:pt x="177390" y="222957"/>
                  </a:lnTo>
                  <a:lnTo>
                    <a:pt x="157219" y="232843"/>
                  </a:lnTo>
                  <a:lnTo>
                    <a:pt x="152776" y="233607"/>
                  </a:lnTo>
                  <a:lnTo>
                    <a:pt x="152154" y="231777"/>
                  </a:lnTo>
                  <a:lnTo>
                    <a:pt x="154079" y="228218"/>
                  </a:lnTo>
                  <a:lnTo>
                    <a:pt x="171815" y="224263"/>
                  </a:lnTo>
                  <a:lnTo>
                    <a:pt x="211566" y="225156"/>
                  </a:lnTo>
                  <a:lnTo>
                    <a:pt x="261330" y="235938"/>
                  </a:lnTo>
                  <a:lnTo>
                    <a:pt x="288651" y="251492"/>
                  </a:lnTo>
                  <a:lnTo>
                    <a:pt x="333171" y="306146"/>
                  </a:lnTo>
                  <a:lnTo>
                    <a:pt x="337979" y="332987"/>
                  </a:lnTo>
                  <a:lnTo>
                    <a:pt x="335047" y="360904"/>
                  </a:lnTo>
                  <a:lnTo>
                    <a:pt x="325945" y="381110"/>
                  </a:lnTo>
                  <a:lnTo>
                    <a:pt x="292632" y="420382"/>
                  </a:lnTo>
                  <a:lnTo>
                    <a:pt x="252257" y="448763"/>
                  </a:lnTo>
                  <a:lnTo>
                    <a:pt x="191580" y="476987"/>
                  </a:lnTo>
                  <a:lnTo>
                    <a:pt x="150482" y="487860"/>
                  </a:lnTo>
                  <a:lnTo>
                    <a:pt x="122643" y="486668"/>
                  </a:lnTo>
                  <a:lnTo>
                    <a:pt x="86252" y="473831"/>
                  </a:lnTo>
                  <a:lnTo>
                    <a:pt x="26824" y="43487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52694" y="2028273"/>
              <a:ext cx="199064" cy="452563"/>
            </a:xfrm>
            <a:custGeom>
              <a:avLst/>
              <a:gdLst/>
              <a:ahLst/>
              <a:cxnLst/>
              <a:rect l="0" t="0" r="0" b="0"/>
              <a:pathLst>
                <a:path w="199064" h="452563">
                  <a:moveTo>
                    <a:pt x="164197" y="119540"/>
                  </a:moveTo>
                  <a:lnTo>
                    <a:pt x="121535" y="173655"/>
                  </a:lnTo>
                  <a:lnTo>
                    <a:pt x="85746" y="233424"/>
                  </a:lnTo>
                  <a:lnTo>
                    <a:pt x="53684" y="288308"/>
                  </a:lnTo>
                  <a:lnTo>
                    <a:pt x="25468" y="350992"/>
                  </a:lnTo>
                  <a:lnTo>
                    <a:pt x="18511" y="404468"/>
                  </a:lnTo>
                  <a:lnTo>
                    <a:pt x="17940" y="418286"/>
                  </a:lnTo>
                  <a:lnTo>
                    <a:pt x="21069" y="428669"/>
                  </a:lnTo>
                  <a:lnTo>
                    <a:pt x="26664" y="436760"/>
                  </a:lnTo>
                  <a:lnTo>
                    <a:pt x="33904" y="443324"/>
                  </a:lnTo>
                  <a:lnTo>
                    <a:pt x="54426" y="450617"/>
                  </a:lnTo>
                  <a:lnTo>
                    <a:pt x="66450" y="452562"/>
                  </a:lnTo>
                  <a:lnTo>
                    <a:pt x="89168" y="448484"/>
                  </a:lnTo>
                  <a:lnTo>
                    <a:pt x="150432" y="421972"/>
                  </a:lnTo>
                  <a:lnTo>
                    <a:pt x="166268" y="407202"/>
                  </a:lnTo>
                  <a:lnTo>
                    <a:pt x="197023" y="351845"/>
                  </a:lnTo>
                  <a:lnTo>
                    <a:pt x="199063" y="330411"/>
                  </a:lnTo>
                  <a:lnTo>
                    <a:pt x="194901" y="309187"/>
                  </a:lnTo>
                  <a:lnTo>
                    <a:pt x="179403" y="278677"/>
                  </a:lnTo>
                  <a:lnTo>
                    <a:pt x="166666" y="262018"/>
                  </a:lnTo>
                  <a:lnTo>
                    <a:pt x="107790" y="220463"/>
                  </a:lnTo>
                  <a:lnTo>
                    <a:pt x="45968" y="172132"/>
                  </a:lnTo>
                  <a:lnTo>
                    <a:pt x="19202" y="147991"/>
                  </a:lnTo>
                  <a:lnTo>
                    <a:pt x="11381" y="138507"/>
                  </a:lnTo>
                  <a:lnTo>
                    <a:pt x="2692" y="115492"/>
                  </a:lnTo>
                  <a:lnTo>
                    <a:pt x="0" y="90835"/>
                  </a:lnTo>
                  <a:lnTo>
                    <a:pt x="10802" y="35691"/>
                  </a:lnTo>
                  <a:lnTo>
                    <a:pt x="16310" y="27376"/>
                  </a:lnTo>
                  <a:lnTo>
                    <a:pt x="31789" y="15017"/>
                  </a:lnTo>
                  <a:lnTo>
                    <a:pt x="60234" y="1483"/>
                  </a:lnTo>
                  <a:lnTo>
                    <a:pt x="80557" y="0"/>
                  </a:lnTo>
                  <a:lnTo>
                    <a:pt x="100117" y="4410"/>
                  </a:lnTo>
                  <a:lnTo>
                    <a:pt x="131738" y="26305"/>
                  </a:lnTo>
                  <a:lnTo>
                    <a:pt x="145091" y="40668"/>
                  </a:lnTo>
                  <a:lnTo>
                    <a:pt x="154926" y="58749"/>
                  </a:lnTo>
                  <a:lnTo>
                    <a:pt x="156957" y="78484"/>
                  </a:lnTo>
                  <a:lnTo>
                    <a:pt x="153668" y="1090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01137" y="1832392"/>
              <a:ext cx="1240957" cy="894214"/>
            </a:xfrm>
            <a:custGeom>
              <a:avLst/>
              <a:gdLst/>
              <a:ahLst/>
              <a:cxnLst/>
              <a:rect l="0" t="0" r="0" b="0"/>
              <a:pathLst>
                <a:path w="1240957" h="894214">
                  <a:moveTo>
                    <a:pt x="831526" y="10095"/>
                  </a:moveTo>
                  <a:lnTo>
                    <a:pt x="777382" y="1761"/>
                  </a:lnTo>
                  <a:lnTo>
                    <a:pt x="722435" y="0"/>
                  </a:lnTo>
                  <a:lnTo>
                    <a:pt x="663012" y="8057"/>
                  </a:lnTo>
                  <a:lnTo>
                    <a:pt x="602741" y="16380"/>
                  </a:lnTo>
                  <a:lnTo>
                    <a:pt x="553688" y="20536"/>
                  </a:lnTo>
                  <a:lnTo>
                    <a:pt x="495192" y="31828"/>
                  </a:lnTo>
                  <a:lnTo>
                    <a:pt x="431736" y="48788"/>
                  </a:lnTo>
                  <a:lnTo>
                    <a:pt x="369928" y="71847"/>
                  </a:lnTo>
                  <a:lnTo>
                    <a:pt x="318080" y="98245"/>
                  </a:lnTo>
                  <a:lnTo>
                    <a:pt x="265897" y="125990"/>
                  </a:lnTo>
                  <a:lnTo>
                    <a:pt x="210728" y="161014"/>
                  </a:lnTo>
                  <a:lnTo>
                    <a:pt x="148377" y="210354"/>
                  </a:lnTo>
                  <a:lnTo>
                    <a:pt x="86473" y="270919"/>
                  </a:lnTo>
                  <a:lnTo>
                    <a:pt x="56414" y="306501"/>
                  </a:lnTo>
                  <a:lnTo>
                    <a:pt x="22920" y="362616"/>
                  </a:lnTo>
                  <a:lnTo>
                    <a:pt x="8452" y="390626"/>
                  </a:lnTo>
                  <a:lnTo>
                    <a:pt x="2346" y="437920"/>
                  </a:lnTo>
                  <a:lnTo>
                    <a:pt x="536" y="490797"/>
                  </a:lnTo>
                  <a:lnTo>
                    <a:pt x="0" y="543509"/>
                  </a:lnTo>
                  <a:lnTo>
                    <a:pt x="9394" y="598082"/>
                  </a:lnTo>
                  <a:lnTo>
                    <a:pt x="39184" y="661032"/>
                  </a:lnTo>
                  <a:lnTo>
                    <a:pt x="81913" y="720477"/>
                  </a:lnTo>
                  <a:lnTo>
                    <a:pt x="119992" y="759226"/>
                  </a:lnTo>
                  <a:lnTo>
                    <a:pt x="181212" y="800339"/>
                  </a:lnTo>
                  <a:lnTo>
                    <a:pt x="214191" y="817849"/>
                  </a:lnTo>
                  <a:lnTo>
                    <a:pt x="272635" y="845185"/>
                  </a:lnTo>
                  <a:lnTo>
                    <a:pt x="326042" y="865928"/>
                  </a:lnTo>
                  <a:lnTo>
                    <a:pt x="380066" y="876797"/>
                  </a:lnTo>
                  <a:lnTo>
                    <a:pt x="439232" y="889781"/>
                  </a:lnTo>
                  <a:lnTo>
                    <a:pt x="484314" y="893093"/>
                  </a:lnTo>
                  <a:lnTo>
                    <a:pt x="525521" y="893868"/>
                  </a:lnTo>
                  <a:lnTo>
                    <a:pt x="571131" y="894213"/>
                  </a:lnTo>
                  <a:lnTo>
                    <a:pt x="630370" y="891287"/>
                  </a:lnTo>
                  <a:lnTo>
                    <a:pt x="687416" y="885407"/>
                  </a:lnTo>
                  <a:lnTo>
                    <a:pt x="747254" y="875840"/>
                  </a:lnTo>
                  <a:lnTo>
                    <a:pt x="807597" y="866086"/>
                  </a:lnTo>
                  <a:lnTo>
                    <a:pt x="868566" y="852310"/>
                  </a:lnTo>
                  <a:lnTo>
                    <a:pt x="925614" y="827583"/>
                  </a:lnTo>
                  <a:lnTo>
                    <a:pt x="978837" y="801594"/>
                  </a:lnTo>
                  <a:lnTo>
                    <a:pt x="1042088" y="770048"/>
                  </a:lnTo>
                  <a:lnTo>
                    <a:pt x="1105073" y="722429"/>
                  </a:lnTo>
                  <a:lnTo>
                    <a:pt x="1164784" y="666367"/>
                  </a:lnTo>
                  <a:lnTo>
                    <a:pt x="1204500" y="604175"/>
                  </a:lnTo>
                  <a:lnTo>
                    <a:pt x="1228680" y="544468"/>
                  </a:lnTo>
                  <a:lnTo>
                    <a:pt x="1238150" y="493641"/>
                  </a:lnTo>
                  <a:lnTo>
                    <a:pt x="1240956" y="441537"/>
                  </a:lnTo>
                  <a:lnTo>
                    <a:pt x="1236315" y="382707"/>
                  </a:lnTo>
                  <a:lnTo>
                    <a:pt x="1215727" y="321650"/>
                  </a:lnTo>
                  <a:lnTo>
                    <a:pt x="1189131" y="269555"/>
                  </a:lnTo>
                  <a:lnTo>
                    <a:pt x="1144229" y="206687"/>
                  </a:lnTo>
                  <a:lnTo>
                    <a:pt x="1089147" y="145391"/>
                  </a:lnTo>
                  <a:lnTo>
                    <a:pt x="1037482" y="104540"/>
                  </a:lnTo>
                  <a:lnTo>
                    <a:pt x="990556" y="78763"/>
                  </a:lnTo>
                  <a:lnTo>
                    <a:pt x="939607" y="56307"/>
                  </a:lnTo>
                  <a:lnTo>
                    <a:pt x="886801" y="36164"/>
                  </a:lnTo>
                  <a:lnTo>
                    <a:pt x="849854" y="25748"/>
                  </a:lnTo>
                  <a:lnTo>
                    <a:pt x="799522" y="20972"/>
                  </a:lnTo>
                  <a:lnTo>
                    <a:pt x="739936" y="12590"/>
                  </a:lnTo>
                  <a:lnTo>
                    <a:pt x="688184" y="10834"/>
                  </a:lnTo>
                  <a:lnTo>
                    <a:pt x="642013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89401" y="203375"/>
            <a:ext cx="1584714" cy="439591"/>
            <a:chOff x="489401" y="203375"/>
            <a:chExt cx="1584714" cy="439591"/>
          </a:xfrm>
        </p:grpSpPr>
        <p:sp>
          <p:nvSpPr>
            <p:cNvPr id="2" name="Freeform 1"/>
            <p:cNvSpPr/>
            <p:nvPr/>
          </p:nvSpPr>
          <p:spPr>
            <a:xfrm>
              <a:off x="720400" y="221098"/>
              <a:ext cx="6067" cy="421141"/>
            </a:xfrm>
            <a:custGeom>
              <a:avLst/>
              <a:gdLst/>
              <a:ahLst/>
              <a:cxnLst/>
              <a:rect l="0" t="0" r="0" b="0"/>
              <a:pathLst>
                <a:path w="6067" h="421141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38119"/>
                  </a:lnTo>
                  <a:lnTo>
                    <a:pt x="5930" y="196122"/>
                  </a:lnTo>
                  <a:lnTo>
                    <a:pt x="6026" y="258932"/>
                  </a:lnTo>
                  <a:lnTo>
                    <a:pt x="6054" y="314586"/>
                  </a:lnTo>
                  <a:lnTo>
                    <a:pt x="6062" y="365002"/>
                  </a:lnTo>
                  <a:lnTo>
                    <a:pt x="606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9401" y="263212"/>
              <a:ext cx="237066" cy="214229"/>
            </a:xfrm>
            <a:custGeom>
              <a:avLst/>
              <a:gdLst/>
              <a:ahLst/>
              <a:cxnLst/>
              <a:rect l="0" t="0" r="0" b="0"/>
              <a:pathLst>
                <a:path w="237066" h="214229">
                  <a:moveTo>
                    <a:pt x="237065" y="157927"/>
                  </a:moveTo>
                  <a:lnTo>
                    <a:pt x="178448" y="166992"/>
                  </a:lnTo>
                  <a:lnTo>
                    <a:pt x="125444" y="176572"/>
                  </a:lnTo>
                  <a:lnTo>
                    <a:pt x="79965" y="192849"/>
                  </a:lnTo>
                  <a:lnTo>
                    <a:pt x="37187" y="212659"/>
                  </a:lnTo>
                  <a:lnTo>
                    <a:pt x="16039" y="214228"/>
                  </a:lnTo>
                  <a:lnTo>
                    <a:pt x="5486" y="213009"/>
                  </a:lnTo>
                  <a:lnTo>
                    <a:pt x="791" y="209856"/>
                  </a:lnTo>
                  <a:lnTo>
                    <a:pt x="0" y="205415"/>
                  </a:lnTo>
                  <a:lnTo>
                    <a:pt x="19774" y="146481"/>
                  </a:lnTo>
                  <a:lnTo>
                    <a:pt x="54782" y="84368"/>
                  </a:lnTo>
                  <a:lnTo>
                    <a:pt x="92079" y="23466"/>
                  </a:lnTo>
                  <a:lnTo>
                    <a:pt x="1107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9792" y="203375"/>
              <a:ext cx="174644" cy="439591"/>
            </a:xfrm>
            <a:custGeom>
              <a:avLst/>
              <a:gdLst/>
              <a:ahLst/>
              <a:cxnLst/>
              <a:rect l="0" t="0" r="0" b="0"/>
              <a:pathLst>
                <a:path w="174644" h="439591">
                  <a:moveTo>
                    <a:pt x="174643" y="70365"/>
                  </a:moveTo>
                  <a:lnTo>
                    <a:pt x="138726" y="124240"/>
                  </a:lnTo>
                  <a:lnTo>
                    <a:pt x="97362" y="186287"/>
                  </a:lnTo>
                  <a:lnTo>
                    <a:pt x="62329" y="244425"/>
                  </a:lnTo>
                  <a:lnTo>
                    <a:pt x="42666" y="297727"/>
                  </a:lnTo>
                  <a:lnTo>
                    <a:pt x="23917" y="354073"/>
                  </a:lnTo>
                  <a:lnTo>
                    <a:pt x="23035" y="375442"/>
                  </a:lnTo>
                  <a:lnTo>
                    <a:pt x="27713" y="396638"/>
                  </a:lnTo>
                  <a:lnTo>
                    <a:pt x="37591" y="417757"/>
                  </a:lnTo>
                  <a:lnTo>
                    <a:pt x="52900" y="432602"/>
                  </a:lnTo>
                  <a:lnTo>
                    <a:pt x="61895" y="438198"/>
                  </a:lnTo>
                  <a:lnTo>
                    <a:pt x="71402" y="439590"/>
                  </a:lnTo>
                  <a:lnTo>
                    <a:pt x="91323" y="434897"/>
                  </a:lnTo>
                  <a:lnTo>
                    <a:pt x="116680" y="419100"/>
                  </a:lnTo>
                  <a:lnTo>
                    <a:pt x="139011" y="399602"/>
                  </a:lnTo>
                  <a:lnTo>
                    <a:pt x="154857" y="373418"/>
                  </a:lnTo>
                  <a:lnTo>
                    <a:pt x="166015" y="314417"/>
                  </a:lnTo>
                  <a:lnTo>
                    <a:pt x="168891" y="303256"/>
                  </a:lnTo>
                  <a:lnTo>
                    <a:pt x="165847" y="281497"/>
                  </a:lnTo>
                  <a:lnTo>
                    <a:pt x="144829" y="238932"/>
                  </a:lnTo>
                  <a:lnTo>
                    <a:pt x="116978" y="205135"/>
                  </a:lnTo>
                  <a:lnTo>
                    <a:pt x="58388" y="161736"/>
                  </a:lnTo>
                  <a:lnTo>
                    <a:pt x="11718" y="126534"/>
                  </a:lnTo>
                  <a:lnTo>
                    <a:pt x="2796" y="106248"/>
                  </a:lnTo>
                  <a:lnTo>
                    <a:pt x="0" y="82804"/>
                  </a:lnTo>
                  <a:lnTo>
                    <a:pt x="10730" y="28503"/>
                  </a:lnTo>
                  <a:lnTo>
                    <a:pt x="17405" y="20230"/>
                  </a:lnTo>
                  <a:lnTo>
                    <a:pt x="37299" y="7919"/>
                  </a:lnTo>
                  <a:lnTo>
                    <a:pt x="74807" y="0"/>
                  </a:lnTo>
                  <a:lnTo>
                    <a:pt x="98686" y="4387"/>
                  </a:lnTo>
                  <a:lnTo>
                    <a:pt x="128740" y="20011"/>
                  </a:lnTo>
                  <a:lnTo>
                    <a:pt x="149344" y="39458"/>
                  </a:lnTo>
                  <a:lnTo>
                    <a:pt x="164114" y="59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5594" y="221098"/>
              <a:ext cx="80876" cy="83091"/>
            </a:xfrm>
            <a:custGeom>
              <a:avLst/>
              <a:gdLst/>
              <a:ahLst/>
              <a:cxnLst/>
              <a:rect l="0" t="0" r="0" b="0"/>
              <a:pathLst>
                <a:path w="80876" h="83091">
                  <a:moveTo>
                    <a:pt x="14654" y="0"/>
                  </a:moveTo>
                  <a:lnTo>
                    <a:pt x="0" y="43963"/>
                  </a:lnTo>
                  <a:lnTo>
                    <a:pt x="2682" y="63993"/>
                  </a:lnTo>
                  <a:lnTo>
                    <a:pt x="6673" y="74247"/>
                  </a:lnTo>
                  <a:lnTo>
                    <a:pt x="14013" y="79914"/>
                  </a:lnTo>
                  <a:lnTo>
                    <a:pt x="34646" y="83090"/>
                  </a:lnTo>
                  <a:lnTo>
                    <a:pt x="53175" y="77483"/>
                  </a:lnTo>
                  <a:lnTo>
                    <a:pt x="61392" y="72712"/>
                  </a:lnTo>
                  <a:lnTo>
                    <a:pt x="73641" y="58053"/>
                  </a:lnTo>
                  <a:lnTo>
                    <a:pt x="78545" y="49230"/>
                  </a:lnTo>
                  <a:lnTo>
                    <a:pt x="80875" y="30069"/>
                  </a:lnTo>
                  <a:lnTo>
                    <a:pt x="78011" y="13364"/>
                  </a:lnTo>
                  <a:lnTo>
                    <a:pt x="75609" y="8909"/>
                  </a:lnTo>
                  <a:lnTo>
                    <a:pt x="672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221098"/>
              <a:ext cx="168457" cy="368498"/>
            </a:xfrm>
            <a:custGeom>
              <a:avLst/>
              <a:gdLst/>
              <a:ahLst/>
              <a:cxnLst/>
              <a:rect l="0" t="0" r="0" b="0"/>
              <a:pathLst>
                <a:path w="168457" h="368498">
                  <a:moveTo>
                    <a:pt x="168456" y="0"/>
                  </a:moveTo>
                  <a:lnTo>
                    <a:pt x="139147" y="58617"/>
                  </a:lnTo>
                  <a:lnTo>
                    <a:pt x="116575" y="118333"/>
                  </a:lnTo>
                  <a:lnTo>
                    <a:pt x="96337" y="172463"/>
                  </a:lnTo>
                  <a:lnTo>
                    <a:pt x="78214" y="227046"/>
                  </a:lnTo>
                  <a:lnTo>
                    <a:pt x="70637" y="250648"/>
                  </a:lnTo>
                  <a:lnTo>
                    <a:pt x="57130" y="269716"/>
                  </a:lnTo>
                  <a:lnTo>
                    <a:pt x="41769" y="287160"/>
                  </a:lnTo>
                  <a:lnTo>
                    <a:pt x="14624" y="34535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3745" y="515896"/>
              <a:ext cx="86289" cy="87432"/>
            </a:xfrm>
            <a:custGeom>
              <a:avLst/>
              <a:gdLst/>
              <a:ahLst/>
              <a:cxnLst/>
              <a:rect l="0" t="0" r="0" b="0"/>
              <a:pathLst>
                <a:path w="86289" h="87432">
                  <a:moveTo>
                    <a:pt x="64959" y="0"/>
                  </a:moveTo>
                  <a:lnTo>
                    <a:pt x="33677" y="9575"/>
                  </a:lnTo>
                  <a:lnTo>
                    <a:pt x="17521" y="20243"/>
                  </a:lnTo>
                  <a:lnTo>
                    <a:pt x="5661" y="35903"/>
                  </a:lnTo>
                  <a:lnTo>
                    <a:pt x="861" y="44992"/>
                  </a:lnTo>
                  <a:lnTo>
                    <a:pt x="0" y="53392"/>
                  </a:lnTo>
                  <a:lnTo>
                    <a:pt x="5283" y="68963"/>
                  </a:lnTo>
                  <a:lnTo>
                    <a:pt x="18549" y="80563"/>
                  </a:lnTo>
                  <a:lnTo>
                    <a:pt x="27000" y="85294"/>
                  </a:lnTo>
                  <a:lnTo>
                    <a:pt x="45749" y="87431"/>
                  </a:lnTo>
                  <a:lnTo>
                    <a:pt x="55662" y="86364"/>
                  </a:lnTo>
                  <a:lnTo>
                    <a:pt x="72915" y="75818"/>
                  </a:lnTo>
                  <a:lnTo>
                    <a:pt x="80792" y="68093"/>
                  </a:lnTo>
                  <a:lnTo>
                    <a:pt x="84873" y="58264"/>
                  </a:lnTo>
                  <a:lnTo>
                    <a:pt x="86288" y="34864"/>
                  </a:lnTo>
                  <a:lnTo>
                    <a:pt x="83018" y="18224"/>
                  </a:lnTo>
                  <a:lnTo>
                    <a:pt x="754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3896" y="449706"/>
              <a:ext cx="142580" cy="129154"/>
            </a:xfrm>
            <a:custGeom>
              <a:avLst/>
              <a:gdLst/>
              <a:ahLst/>
              <a:cxnLst/>
              <a:rect l="0" t="0" r="0" b="0"/>
              <a:pathLst>
                <a:path w="142580" h="129154">
                  <a:moveTo>
                    <a:pt x="108591" y="13547"/>
                  </a:moveTo>
                  <a:lnTo>
                    <a:pt x="91823" y="2369"/>
                  </a:lnTo>
                  <a:lnTo>
                    <a:pt x="74232" y="0"/>
                  </a:lnTo>
                  <a:lnTo>
                    <a:pt x="64628" y="1007"/>
                  </a:lnTo>
                  <a:lnTo>
                    <a:pt x="47718" y="8364"/>
                  </a:lnTo>
                  <a:lnTo>
                    <a:pt x="17798" y="32151"/>
                  </a:lnTo>
                  <a:lnTo>
                    <a:pt x="2010" y="58054"/>
                  </a:lnTo>
                  <a:lnTo>
                    <a:pt x="0" y="80901"/>
                  </a:lnTo>
                  <a:lnTo>
                    <a:pt x="1102" y="93545"/>
                  </a:lnTo>
                  <a:lnTo>
                    <a:pt x="11685" y="113833"/>
                  </a:lnTo>
                  <a:lnTo>
                    <a:pt x="19420" y="122518"/>
                  </a:lnTo>
                  <a:lnTo>
                    <a:pt x="29257" y="127139"/>
                  </a:lnTo>
                  <a:lnTo>
                    <a:pt x="52664" y="129153"/>
                  </a:lnTo>
                  <a:lnTo>
                    <a:pt x="75546" y="123029"/>
                  </a:lnTo>
                  <a:lnTo>
                    <a:pt x="118831" y="100034"/>
                  </a:lnTo>
                  <a:lnTo>
                    <a:pt x="133809" y="83571"/>
                  </a:lnTo>
                  <a:lnTo>
                    <a:pt x="139441" y="74268"/>
                  </a:lnTo>
                  <a:lnTo>
                    <a:pt x="142579" y="54572"/>
                  </a:lnTo>
                  <a:lnTo>
                    <a:pt x="141778" y="44407"/>
                  </a:lnTo>
                  <a:lnTo>
                    <a:pt x="138904" y="36460"/>
                  </a:lnTo>
                  <a:lnTo>
                    <a:pt x="119119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38885" y="260981"/>
              <a:ext cx="135230" cy="318087"/>
            </a:xfrm>
            <a:custGeom>
              <a:avLst/>
              <a:gdLst/>
              <a:ahLst/>
              <a:cxnLst/>
              <a:rect l="0" t="0" r="0" b="0"/>
              <a:pathLst>
                <a:path w="135230" h="318087">
                  <a:moveTo>
                    <a:pt x="51001" y="318086"/>
                  </a:moveTo>
                  <a:lnTo>
                    <a:pt x="42667" y="280608"/>
                  </a:lnTo>
                  <a:lnTo>
                    <a:pt x="32356" y="223940"/>
                  </a:lnTo>
                  <a:lnTo>
                    <a:pt x="15761" y="170767"/>
                  </a:lnTo>
                  <a:lnTo>
                    <a:pt x="6672" y="109722"/>
                  </a:lnTo>
                  <a:lnTo>
                    <a:pt x="0" y="60248"/>
                  </a:lnTo>
                  <a:lnTo>
                    <a:pt x="5327" y="36205"/>
                  </a:lnTo>
                  <a:lnTo>
                    <a:pt x="10023" y="24881"/>
                  </a:lnTo>
                  <a:lnTo>
                    <a:pt x="24599" y="9178"/>
                  </a:lnTo>
                  <a:lnTo>
                    <a:pt x="33400" y="3353"/>
                  </a:lnTo>
                  <a:lnTo>
                    <a:pt x="52537" y="0"/>
                  </a:lnTo>
                  <a:lnTo>
                    <a:pt x="111187" y="10368"/>
                  </a:lnTo>
                  <a:lnTo>
                    <a:pt x="135229" y="12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4601" y="44219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882" y="16789"/>
                  </a:lnTo>
                  <a:lnTo>
                    <a:pt x="5147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577768" y="189512"/>
            <a:ext cx="723918" cy="389556"/>
            <a:chOff x="2577768" y="189512"/>
            <a:chExt cx="723918" cy="389556"/>
          </a:xfrm>
        </p:grpSpPr>
        <p:sp>
          <p:nvSpPr>
            <p:cNvPr id="12" name="Freeform 11"/>
            <p:cNvSpPr/>
            <p:nvPr/>
          </p:nvSpPr>
          <p:spPr>
            <a:xfrm>
              <a:off x="2577768" y="189512"/>
              <a:ext cx="307041" cy="372420"/>
            </a:xfrm>
            <a:custGeom>
              <a:avLst/>
              <a:gdLst/>
              <a:ahLst/>
              <a:cxnLst/>
              <a:rect l="0" t="0" r="0" b="0"/>
              <a:pathLst>
                <a:path w="307041" h="372420">
                  <a:moveTo>
                    <a:pt x="106998" y="0"/>
                  </a:moveTo>
                  <a:lnTo>
                    <a:pt x="72252" y="55045"/>
                  </a:lnTo>
                  <a:lnTo>
                    <a:pt x="51998" y="100214"/>
                  </a:lnTo>
                  <a:lnTo>
                    <a:pt x="45765" y="108924"/>
                  </a:lnTo>
                  <a:lnTo>
                    <a:pt x="41610" y="110051"/>
                  </a:lnTo>
                  <a:lnTo>
                    <a:pt x="38839" y="106122"/>
                  </a:lnTo>
                  <a:lnTo>
                    <a:pt x="36993" y="98824"/>
                  </a:lnTo>
                  <a:lnTo>
                    <a:pt x="39983" y="71786"/>
                  </a:lnTo>
                  <a:lnTo>
                    <a:pt x="53867" y="47136"/>
                  </a:lnTo>
                  <a:lnTo>
                    <a:pt x="69346" y="35378"/>
                  </a:lnTo>
                  <a:lnTo>
                    <a:pt x="89094" y="27422"/>
                  </a:lnTo>
                  <a:lnTo>
                    <a:pt x="113469" y="23886"/>
                  </a:lnTo>
                  <a:lnTo>
                    <a:pt x="136780" y="28554"/>
                  </a:lnTo>
                  <a:lnTo>
                    <a:pt x="166516" y="44336"/>
                  </a:lnTo>
                  <a:lnTo>
                    <a:pt x="190144" y="66949"/>
                  </a:lnTo>
                  <a:lnTo>
                    <a:pt x="219088" y="106032"/>
                  </a:lnTo>
                  <a:lnTo>
                    <a:pt x="227006" y="129794"/>
                  </a:lnTo>
                  <a:lnTo>
                    <a:pt x="232089" y="188765"/>
                  </a:lnTo>
                  <a:lnTo>
                    <a:pt x="227380" y="239465"/>
                  </a:lnTo>
                  <a:lnTo>
                    <a:pt x="206903" y="292187"/>
                  </a:lnTo>
                  <a:lnTo>
                    <a:pt x="185993" y="324440"/>
                  </a:lnTo>
                  <a:lnTo>
                    <a:pt x="158090" y="348165"/>
                  </a:lnTo>
                  <a:lnTo>
                    <a:pt x="106794" y="371178"/>
                  </a:lnTo>
                  <a:lnTo>
                    <a:pt x="85851" y="372419"/>
                  </a:lnTo>
                  <a:lnTo>
                    <a:pt x="43809" y="363683"/>
                  </a:lnTo>
                  <a:lnTo>
                    <a:pt x="17826" y="348484"/>
                  </a:lnTo>
                  <a:lnTo>
                    <a:pt x="5755" y="332697"/>
                  </a:lnTo>
                  <a:lnTo>
                    <a:pt x="898" y="323573"/>
                  </a:lnTo>
                  <a:lnTo>
                    <a:pt x="0" y="313982"/>
                  </a:lnTo>
                  <a:lnTo>
                    <a:pt x="5241" y="293966"/>
                  </a:lnTo>
                  <a:lnTo>
                    <a:pt x="12254" y="286054"/>
                  </a:lnTo>
                  <a:lnTo>
                    <a:pt x="32524" y="274145"/>
                  </a:lnTo>
                  <a:lnTo>
                    <a:pt x="57131" y="271191"/>
                  </a:lnTo>
                  <a:lnTo>
                    <a:pt x="111056" y="278827"/>
                  </a:lnTo>
                  <a:lnTo>
                    <a:pt x="172437" y="295006"/>
                  </a:lnTo>
                  <a:lnTo>
                    <a:pt x="233422" y="310034"/>
                  </a:lnTo>
                  <a:lnTo>
                    <a:pt x="280453" y="306603"/>
                  </a:lnTo>
                  <a:lnTo>
                    <a:pt x="30704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58941" y="242155"/>
              <a:ext cx="31153" cy="305327"/>
            </a:xfrm>
            <a:custGeom>
              <a:avLst/>
              <a:gdLst/>
              <a:ahLst/>
              <a:cxnLst/>
              <a:rect l="0" t="0" r="0" b="0"/>
              <a:pathLst>
                <a:path w="31153" h="30532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057" y="153672"/>
                  </a:lnTo>
                  <a:lnTo>
                    <a:pt x="17795" y="210423"/>
                  </a:lnTo>
                  <a:lnTo>
                    <a:pt x="25654" y="266693"/>
                  </a:lnTo>
                  <a:lnTo>
                    <a:pt x="31152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97893" y="234366"/>
              <a:ext cx="203793" cy="344702"/>
            </a:xfrm>
            <a:custGeom>
              <a:avLst/>
              <a:gdLst/>
              <a:ahLst/>
              <a:cxnLst/>
              <a:rect l="0" t="0" r="0" b="0"/>
              <a:pathLst>
                <a:path w="203793" h="344702">
                  <a:moveTo>
                    <a:pt x="186998" y="92017"/>
                  </a:moveTo>
                  <a:lnTo>
                    <a:pt x="177422" y="60735"/>
                  </a:lnTo>
                  <a:lnTo>
                    <a:pt x="147594" y="22329"/>
                  </a:lnTo>
                  <a:lnTo>
                    <a:pt x="121510" y="6508"/>
                  </a:lnTo>
                  <a:lnTo>
                    <a:pt x="80377" y="0"/>
                  </a:lnTo>
                  <a:lnTo>
                    <a:pt x="54213" y="4717"/>
                  </a:lnTo>
                  <a:lnTo>
                    <a:pt x="42323" y="9251"/>
                  </a:lnTo>
                  <a:lnTo>
                    <a:pt x="25992" y="23646"/>
                  </a:lnTo>
                  <a:lnTo>
                    <a:pt x="5975" y="61484"/>
                  </a:lnTo>
                  <a:lnTo>
                    <a:pt x="0" y="97918"/>
                  </a:lnTo>
                  <a:lnTo>
                    <a:pt x="4842" y="121546"/>
                  </a:lnTo>
                  <a:lnTo>
                    <a:pt x="9409" y="132760"/>
                  </a:lnTo>
                  <a:lnTo>
                    <a:pt x="23842" y="148339"/>
                  </a:lnTo>
                  <a:lnTo>
                    <a:pt x="32603" y="154132"/>
                  </a:lnTo>
                  <a:lnTo>
                    <a:pt x="67292" y="162284"/>
                  </a:lnTo>
                  <a:lnTo>
                    <a:pt x="101616" y="159110"/>
                  </a:lnTo>
                  <a:lnTo>
                    <a:pt x="134013" y="145172"/>
                  </a:lnTo>
                  <a:lnTo>
                    <a:pt x="160250" y="120635"/>
                  </a:lnTo>
                  <a:lnTo>
                    <a:pt x="177253" y="91138"/>
                  </a:lnTo>
                  <a:lnTo>
                    <a:pt x="181671" y="87921"/>
                  </a:lnTo>
                  <a:lnTo>
                    <a:pt x="185786" y="89286"/>
                  </a:lnTo>
                  <a:lnTo>
                    <a:pt x="189700" y="93706"/>
                  </a:lnTo>
                  <a:lnTo>
                    <a:pt x="194048" y="111095"/>
                  </a:lnTo>
                  <a:lnTo>
                    <a:pt x="198238" y="172691"/>
                  </a:lnTo>
                  <a:lnTo>
                    <a:pt x="203456" y="207947"/>
                  </a:lnTo>
                  <a:lnTo>
                    <a:pt x="199044" y="261189"/>
                  </a:lnTo>
                  <a:lnTo>
                    <a:pt x="201095" y="299680"/>
                  </a:lnTo>
                  <a:lnTo>
                    <a:pt x="203792" y="320012"/>
                  </a:lnTo>
                  <a:lnTo>
                    <a:pt x="197526" y="344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82208" y="2293286"/>
            <a:ext cx="1451635" cy="324342"/>
            <a:chOff x="582208" y="2293286"/>
            <a:chExt cx="1451635" cy="324342"/>
          </a:xfrm>
        </p:grpSpPr>
        <p:sp>
          <p:nvSpPr>
            <p:cNvPr id="16" name="Freeform 15"/>
            <p:cNvSpPr/>
            <p:nvPr/>
          </p:nvSpPr>
          <p:spPr>
            <a:xfrm>
              <a:off x="749799" y="2309097"/>
              <a:ext cx="20624" cy="273741"/>
            </a:xfrm>
            <a:custGeom>
              <a:avLst/>
              <a:gdLst/>
              <a:ahLst/>
              <a:cxnLst/>
              <a:rect l="0" t="0" r="0" b="0"/>
              <a:pathLst>
                <a:path w="20624" h="273741">
                  <a:moveTo>
                    <a:pt x="10095" y="0"/>
                  </a:moveTo>
                  <a:lnTo>
                    <a:pt x="1762" y="37477"/>
                  </a:lnTo>
                  <a:lnTo>
                    <a:pt x="0" y="88901"/>
                  </a:lnTo>
                  <a:lnTo>
                    <a:pt x="822" y="142949"/>
                  </a:lnTo>
                  <a:lnTo>
                    <a:pt x="8643" y="205044"/>
                  </a:lnTo>
                  <a:lnTo>
                    <a:pt x="18237" y="261459"/>
                  </a:lnTo>
                  <a:lnTo>
                    <a:pt x="20623" y="273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2208" y="2351210"/>
              <a:ext cx="188215" cy="171843"/>
            </a:xfrm>
            <a:custGeom>
              <a:avLst/>
              <a:gdLst/>
              <a:ahLst/>
              <a:cxnLst/>
              <a:rect l="0" t="0" r="0" b="0"/>
              <a:pathLst>
                <a:path w="188215" h="171843">
                  <a:moveTo>
                    <a:pt x="188214" y="105285"/>
                  </a:moveTo>
                  <a:lnTo>
                    <a:pt x="124787" y="124414"/>
                  </a:lnTo>
                  <a:lnTo>
                    <a:pt x="61850" y="153479"/>
                  </a:lnTo>
                  <a:lnTo>
                    <a:pt x="9227" y="171842"/>
                  </a:lnTo>
                  <a:lnTo>
                    <a:pt x="3379" y="170714"/>
                  </a:lnTo>
                  <a:lnTo>
                    <a:pt x="650" y="166452"/>
                  </a:lnTo>
                  <a:lnTo>
                    <a:pt x="0" y="160101"/>
                  </a:lnTo>
                  <a:lnTo>
                    <a:pt x="5518" y="146805"/>
                  </a:lnTo>
                  <a:lnTo>
                    <a:pt x="33081" y="90661"/>
                  </a:lnTo>
                  <a:lnTo>
                    <a:pt x="58514" y="33603"/>
                  </a:lnTo>
                  <a:lnTo>
                    <a:pt x="829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07550" y="2340682"/>
              <a:ext cx="20801" cy="242156"/>
            </a:xfrm>
            <a:custGeom>
              <a:avLst/>
              <a:gdLst/>
              <a:ahLst/>
              <a:cxnLst/>
              <a:rect l="0" t="0" r="0" b="0"/>
              <a:pathLst>
                <a:path w="20801" h="242156">
                  <a:moveTo>
                    <a:pt x="20800" y="0"/>
                  </a:moveTo>
                  <a:lnTo>
                    <a:pt x="6329" y="33622"/>
                  </a:lnTo>
                  <a:lnTo>
                    <a:pt x="1044" y="85323"/>
                  </a:lnTo>
                  <a:lnTo>
                    <a:pt x="0" y="140596"/>
                  </a:lnTo>
                  <a:lnTo>
                    <a:pt x="963" y="195405"/>
                  </a:lnTo>
                  <a:lnTo>
                    <a:pt x="10271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69400" y="2319625"/>
              <a:ext cx="69879" cy="85668"/>
            </a:xfrm>
            <a:custGeom>
              <a:avLst/>
              <a:gdLst/>
              <a:ahLst/>
              <a:cxnLst/>
              <a:rect l="0" t="0" r="0" b="0"/>
              <a:pathLst>
                <a:path w="69879" h="85668">
                  <a:moveTo>
                    <a:pt x="69520" y="10528"/>
                  </a:moveTo>
                  <a:lnTo>
                    <a:pt x="52752" y="4939"/>
                  </a:lnTo>
                  <a:lnTo>
                    <a:pt x="45473" y="5633"/>
                  </a:lnTo>
                  <a:lnTo>
                    <a:pt x="31146" y="12642"/>
                  </a:lnTo>
                  <a:lnTo>
                    <a:pt x="9927" y="29742"/>
                  </a:lnTo>
                  <a:lnTo>
                    <a:pt x="2090" y="49094"/>
                  </a:lnTo>
                  <a:lnTo>
                    <a:pt x="0" y="60805"/>
                  </a:lnTo>
                  <a:lnTo>
                    <a:pt x="2116" y="69783"/>
                  </a:lnTo>
                  <a:lnTo>
                    <a:pt x="7037" y="76937"/>
                  </a:lnTo>
                  <a:lnTo>
                    <a:pt x="13826" y="82877"/>
                  </a:lnTo>
                  <a:lnTo>
                    <a:pt x="21862" y="85667"/>
                  </a:lnTo>
                  <a:lnTo>
                    <a:pt x="40150" y="85647"/>
                  </a:lnTo>
                  <a:lnTo>
                    <a:pt x="56856" y="78620"/>
                  </a:lnTo>
                  <a:lnTo>
                    <a:pt x="64587" y="73470"/>
                  </a:lnTo>
                  <a:lnTo>
                    <a:pt x="68571" y="66527"/>
                  </a:lnTo>
                  <a:lnTo>
                    <a:pt x="69878" y="49455"/>
                  </a:lnTo>
                  <a:lnTo>
                    <a:pt x="589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38920" y="2330153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126342" y="0"/>
                  </a:moveTo>
                  <a:lnTo>
                    <a:pt x="110701" y="17981"/>
                  </a:lnTo>
                  <a:lnTo>
                    <a:pt x="86735" y="74354"/>
                  </a:lnTo>
                  <a:lnTo>
                    <a:pt x="57142" y="136928"/>
                  </a:lnTo>
                  <a:lnTo>
                    <a:pt x="38735" y="195110"/>
                  </a:lnTo>
                  <a:lnTo>
                    <a:pt x="8494" y="25371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21359" y="2530195"/>
              <a:ext cx="108570" cy="87433"/>
            </a:xfrm>
            <a:custGeom>
              <a:avLst/>
              <a:gdLst/>
              <a:ahLst/>
              <a:cxnLst/>
              <a:rect l="0" t="0" r="0" b="0"/>
              <a:pathLst>
                <a:path w="108570" h="87433">
                  <a:moveTo>
                    <a:pt x="64960" y="0"/>
                  </a:moveTo>
                  <a:lnTo>
                    <a:pt x="33678" y="9575"/>
                  </a:lnTo>
                  <a:lnTo>
                    <a:pt x="17521" y="20243"/>
                  </a:lnTo>
                  <a:lnTo>
                    <a:pt x="5661" y="35903"/>
                  </a:lnTo>
                  <a:lnTo>
                    <a:pt x="861" y="44992"/>
                  </a:lnTo>
                  <a:lnTo>
                    <a:pt x="0" y="53392"/>
                  </a:lnTo>
                  <a:lnTo>
                    <a:pt x="5283" y="68963"/>
                  </a:lnTo>
                  <a:lnTo>
                    <a:pt x="18550" y="80563"/>
                  </a:lnTo>
                  <a:lnTo>
                    <a:pt x="27001" y="85294"/>
                  </a:lnTo>
                  <a:lnTo>
                    <a:pt x="48869" y="87432"/>
                  </a:lnTo>
                  <a:lnTo>
                    <a:pt x="71846" y="83312"/>
                  </a:lnTo>
                  <a:lnTo>
                    <a:pt x="89857" y="73682"/>
                  </a:lnTo>
                  <a:lnTo>
                    <a:pt x="102541" y="58484"/>
                  </a:lnTo>
                  <a:lnTo>
                    <a:pt x="107562" y="49518"/>
                  </a:lnTo>
                  <a:lnTo>
                    <a:pt x="108569" y="41201"/>
                  </a:lnTo>
                  <a:lnTo>
                    <a:pt x="103449" y="25720"/>
                  </a:lnTo>
                  <a:lnTo>
                    <a:pt x="98808" y="20656"/>
                  </a:lnTo>
                  <a:lnTo>
                    <a:pt x="7548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37203" y="2467024"/>
              <a:ext cx="117736" cy="100726"/>
            </a:xfrm>
            <a:custGeom>
              <a:avLst/>
              <a:gdLst/>
              <a:ahLst/>
              <a:cxnLst/>
              <a:rect l="0" t="0" r="0" b="0"/>
              <a:pathLst>
                <a:path w="117736" h="100726">
                  <a:moveTo>
                    <a:pt x="86069" y="0"/>
                  </a:moveTo>
                  <a:lnTo>
                    <a:pt x="27452" y="5589"/>
                  </a:lnTo>
                  <a:lnTo>
                    <a:pt x="17745" y="10745"/>
                  </a:lnTo>
                  <a:lnTo>
                    <a:pt x="3840" y="25833"/>
                  </a:lnTo>
                  <a:lnTo>
                    <a:pt x="0" y="47356"/>
                  </a:lnTo>
                  <a:lnTo>
                    <a:pt x="614" y="59647"/>
                  </a:lnTo>
                  <a:lnTo>
                    <a:pt x="10654" y="79542"/>
                  </a:lnTo>
                  <a:lnTo>
                    <a:pt x="18245" y="88123"/>
                  </a:lnTo>
                  <a:lnTo>
                    <a:pt x="39157" y="97657"/>
                  </a:lnTo>
                  <a:lnTo>
                    <a:pt x="62880" y="100725"/>
                  </a:lnTo>
                  <a:lnTo>
                    <a:pt x="85122" y="98189"/>
                  </a:lnTo>
                  <a:lnTo>
                    <a:pt x="103585" y="86923"/>
                  </a:lnTo>
                  <a:lnTo>
                    <a:pt x="111785" y="79006"/>
                  </a:lnTo>
                  <a:lnTo>
                    <a:pt x="116081" y="69048"/>
                  </a:lnTo>
                  <a:lnTo>
                    <a:pt x="117735" y="45506"/>
                  </a:lnTo>
                  <a:lnTo>
                    <a:pt x="114199" y="3501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20107" y="2293286"/>
              <a:ext cx="92679" cy="257967"/>
            </a:xfrm>
            <a:custGeom>
              <a:avLst/>
              <a:gdLst/>
              <a:ahLst/>
              <a:cxnLst/>
              <a:rect l="0" t="0" r="0" b="0"/>
              <a:pathLst>
                <a:path w="92679" h="257967">
                  <a:moveTo>
                    <a:pt x="61093" y="257966"/>
                  </a:moveTo>
                  <a:lnTo>
                    <a:pt x="43134" y="204091"/>
                  </a:lnTo>
                  <a:lnTo>
                    <a:pt x="22452" y="140875"/>
                  </a:lnTo>
                  <a:lnTo>
                    <a:pt x="4936" y="80431"/>
                  </a:lnTo>
                  <a:lnTo>
                    <a:pt x="0" y="42236"/>
                  </a:lnTo>
                  <a:lnTo>
                    <a:pt x="5084" y="21316"/>
                  </a:lnTo>
                  <a:lnTo>
                    <a:pt x="9716" y="12462"/>
                  </a:lnTo>
                  <a:lnTo>
                    <a:pt x="17483" y="6559"/>
                  </a:lnTo>
                  <a:lnTo>
                    <a:pt x="38591" y="0"/>
                  </a:lnTo>
                  <a:lnTo>
                    <a:pt x="92678" y="52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86443" y="244596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9065"/>
                  </a:lnTo>
                  <a:lnTo>
                    <a:pt x="2697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590374" y="2266982"/>
            <a:ext cx="826579" cy="340849"/>
            <a:chOff x="2590374" y="2266982"/>
            <a:chExt cx="826579" cy="340849"/>
          </a:xfrm>
        </p:grpSpPr>
        <p:sp>
          <p:nvSpPr>
            <p:cNvPr id="26" name="Freeform 25"/>
            <p:cNvSpPr/>
            <p:nvPr/>
          </p:nvSpPr>
          <p:spPr>
            <a:xfrm>
              <a:off x="2590374" y="2266982"/>
              <a:ext cx="249991" cy="302426"/>
            </a:xfrm>
            <a:custGeom>
              <a:avLst/>
              <a:gdLst/>
              <a:ahLst/>
              <a:cxnLst/>
              <a:rect l="0" t="0" r="0" b="0"/>
              <a:pathLst>
                <a:path w="249991" h="302426">
                  <a:moveTo>
                    <a:pt x="159406" y="0"/>
                  </a:moveTo>
                  <a:lnTo>
                    <a:pt x="131850" y="7236"/>
                  </a:lnTo>
                  <a:lnTo>
                    <a:pt x="75627" y="9879"/>
                  </a:lnTo>
                  <a:lnTo>
                    <a:pt x="15792" y="6717"/>
                  </a:lnTo>
                  <a:lnTo>
                    <a:pt x="8681" y="11497"/>
                  </a:lnTo>
                  <a:lnTo>
                    <a:pt x="2771" y="18194"/>
                  </a:lnTo>
                  <a:lnTo>
                    <a:pt x="0" y="26167"/>
                  </a:lnTo>
                  <a:lnTo>
                    <a:pt x="42" y="44385"/>
                  </a:lnTo>
                  <a:lnTo>
                    <a:pt x="16007" y="105485"/>
                  </a:lnTo>
                  <a:lnTo>
                    <a:pt x="36617" y="168474"/>
                  </a:lnTo>
                  <a:lnTo>
                    <a:pt x="42451" y="173147"/>
                  </a:lnTo>
                  <a:lnTo>
                    <a:pt x="49851" y="173924"/>
                  </a:lnTo>
                  <a:lnTo>
                    <a:pt x="66261" y="168547"/>
                  </a:lnTo>
                  <a:lnTo>
                    <a:pt x="108593" y="145057"/>
                  </a:lnTo>
                  <a:lnTo>
                    <a:pt x="144480" y="139297"/>
                  </a:lnTo>
                  <a:lnTo>
                    <a:pt x="184749" y="143179"/>
                  </a:lnTo>
                  <a:lnTo>
                    <a:pt x="206155" y="154882"/>
                  </a:lnTo>
                  <a:lnTo>
                    <a:pt x="238960" y="185402"/>
                  </a:lnTo>
                  <a:lnTo>
                    <a:pt x="247406" y="206014"/>
                  </a:lnTo>
                  <a:lnTo>
                    <a:pt x="249990" y="229602"/>
                  </a:lnTo>
                  <a:lnTo>
                    <a:pt x="247239" y="251784"/>
                  </a:lnTo>
                  <a:lnTo>
                    <a:pt x="235877" y="270222"/>
                  </a:lnTo>
                  <a:lnTo>
                    <a:pt x="219130" y="285045"/>
                  </a:lnTo>
                  <a:lnTo>
                    <a:pt x="199988" y="295533"/>
                  </a:lnTo>
                  <a:lnTo>
                    <a:pt x="163891" y="302425"/>
                  </a:lnTo>
                  <a:lnTo>
                    <a:pt x="123560" y="298878"/>
                  </a:lnTo>
                  <a:lnTo>
                    <a:pt x="65475" y="275550"/>
                  </a:lnTo>
                  <a:lnTo>
                    <a:pt x="33064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92089" y="2277511"/>
              <a:ext cx="226189" cy="290441"/>
            </a:xfrm>
            <a:custGeom>
              <a:avLst/>
              <a:gdLst/>
              <a:ahLst/>
              <a:cxnLst/>
              <a:rect l="0" t="0" r="0" b="0"/>
              <a:pathLst>
                <a:path w="226189" h="290441">
                  <a:moveTo>
                    <a:pt x="15618" y="0"/>
                  </a:moveTo>
                  <a:lnTo>
                    <a:pt x="0" y="54092"/>
                  </a:lnTo>
                  <a:lnTo>
                    <a:pt x="527" y="53609"/>
                  </a:lnTo>
                  <a:lnTo>
                    <a:pt x="15367" y="27617"/>
                  </a:lnTo>
                  <a:lnTo>
                    <a:pt x="30714" y="15004"/>
                  </a:lnTo>
                  <a:lnTo>
                    <a:pt x="39720" y="10003"/>
                  </a:lnTo>
                  <a:lnTo>
                    <a:pt x="62205" y="7565"/>
                  </a:lnTo>
                  <a:lnTo>
                    <a:pt x="86627" y="11551"/>
                  </a:lnTo>
                  <a:lnTo>
                    <a:pt x="109179" y="21122"/>
                  </a:lnTo>
                  <a:lnTo>
                    <a:pt x="136017" y="45253"/>
                  </a:lnTo>
                  <a:lnTo>
                    <a:pt x="153197" y="80219"/>
                  </a:lnTo>
                  <a:lnTo>
                    <a:pt x="161078" y="133956"/>
                  </a:lnTo>
                  <a:lnTo>
                    <a:pt x="159515" y="186511"/>
                  </a:lnTo>
                  <a:lnTo>
                    <a:pt x="148288" y="231034"/>
                  </a:lnTo>
                  <a:lnTo>
                    <a:pt x="135414" y="249301"/>
                  </a:lnTo>
                  <a:lnTo>
                    <a:pt x="104143" y="280092"/>
                  </a:lnTo>
                  <a:lnTo>
                    <a:pt x="83428" y="288262"/>
                  </a:lnTo>
                  <a:lnTo>
                    <a:pt x="71354" y="290440"/>
                  </a:lnTo>
                  <a:lnTo>
                    <a:pt x="51698" y="286622"/>
                  </a:lnTo>
                  <a:lnTo>
                    <a:pt x="43181" y="282328"/>
                  </a:lnTo>
                  <a:lnTo>
                    <a:pt x="37503" y="274787"/>
                  </a:lnTo>
                  <a:lnTo>
                    <a:pt x="31194" y="253929"/>
                  </a:lnTo>
                  <a:lnTo>
                    <a:pt x="33021" y="245325"/>
                  </a:lnTo>
                  <a:lnTo>
                    <a:pt x="37749" y="238419"/>
                  </a:lnTo>
                  <a:lnTo>
                    <a:pt x="52360" y="227627"/>
                  </a:lnTo>
                  <a:lnTo>
                    <a:pt x="70553" y="218930"/>
                  </a:lnTo>
                  <a:lnTo>
                    <a:pt x="132658" y="211671"/>
                  </a:lnTo>
                  <a:lnTo>
                    <a:pt x="192208" y="203479"/>
                  </a:lnTo>
                  <a:lnTo>
                    <a:pt x="226188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93192" y="2288039"/>
              <a:ext cx="223761" cy="319792"/>
            </a:xfrm>
            <a:custGeom>
              <a:avLst/>
              <a:gdLst/>
              <a:ahLst/>
              <a:cxnLst/>
              <a:rect l="0" t="0" r="0" b="0"/>
              <a:pathLst>
                <a:path w="223761" h="319792">
                  <a:moveTo>
                    <a:pt x="61956" y="0"/>
                  </a:moveTo>
                  <a:lnTo>
                    <a:pt x="0" y="50547"/>
                  </a:lnTo>
                  <a:lnTo>
                    <a:pt x="3614" y="42353"/>
                  </a:lnTo>
                  <a:lnTo>
                    <a:pt x="16139" y="33252"/>
                  </a:lnTo>
                  <a:lnTo>
                    <a:pt x="76203" y="10675"/>
                  </a:lnTo>
                  <a:lnTo>
                    <a:pt x="89001" y="7117"/>
                  </a:lnTo>
                  <a:lnTo>
                    <a:pt x="99874" y="7084"/>
                  </a:lnTo>
                  <a:lnTo>
                    <a:pt x="118193" y="13287"/>
                  </a:lnTo>
                  <a:lnTo>
                    <a:pt x="141659" y="29934"/>
                  </a:lnTo>
                  <a:lnTo>
                    <a:pt x="145507" y="37503"/>
                  </a:lnTo>
                  <a:lnTo>
                    <a:pt x="146663" y="55273"/>
                  </a:lnTo>
                  <a:lnTo>
                    <a:pt x="140737" y="85008"/>
                  </a:lnTo>
                  <a:lnTo>
                    <a:pt x="125982" y="110456"/>
                  </a:lnTo>
                  <a:lnTo>
                    <a:pt x="97480" y="135336"/>
                  </a:lnTo>
                  <a:lnTo>
                    <a:pt x="97337" y="134678"/>
                  </a:lnTo>
                  <a:lnTo>
                    <a:pt x="99581" y="131899"/>
                  </a:lnTo>
                  <a:lnTo>
                    <a:pt x="114553" y="131932"/>
                  </a:lnTo>
                  <a:lnTo>
                    <a:pt x="149290" y="141647"/>
                  </a:lnTo>
                  <a:lnTo>
                    <a:pt x="173300" y="154201"/>
                  </a:lnTo>
                  <a:lnTo>
                    <a:pt x="191771" y="171479"/>
                  </a:lnTo>
                  <a:lnTo>
                    <a:pt x="214287" y="211168"/>
                  </a:lnTo>
                  <a:lnTo>
                    <a:pt x="222465" y="231893"/>
                  </a:lnTo>
                  <a:lnTo>
                    <a:pt x="223760" y="252803"/>
                  </a:lnTo>
                  <a:lnTo>
                    <a:pt x="219267" y="272624"/>
                  </a:lnTo>
                  <a:lnTo>
                    <a:pt x="209471" y="289233"/>
                  </a:lnTo>
                  <a:lnTo>
                    <a:pt x="194199" y="301294"/>
                  </a:lnTo>
                  <a:lnTo>
                    <a:pt x="155798" y="318568"/>
                  </a:lnTo>
                  <a:lnTo>
                    <a:pt x="135249" y="319791"/>
                  </a:lnTo>
                  <a:lnTo>
                    <a:pt x="76893" y="307968"/>
                  </a:lnTo>
                  <a:lnTo>
                    <a:pt x="4089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07345" y="4232455"/>
            <a:ext cx="2080081" cy="416671"/>
            <a:chOff x="807345" y="4232455"/>
            <a:chExt cx="2080081" cy="416671"/>
          </a:xfrm>
        </p:grpSpPr>
        <p:sp>
          <p:nvSpPr>
            <p:cNvPr id="30" name="Freeform 29"/>
            <p:cNvSpPr/>
            <p:nvPr/>
          </p:nvSpPr>
          <p:spPr>
            <a:xfrm>
              <a:off x="807345" y="4285009"/>
              <a:ext cx="150749" cy="364117"/>
            </a:xfrm>
            <a:custGeom>
              <a:avLst/>
              <a:gdLst/>
              <a:ahLst/>
              <a:cxnLst/>
              <a:rect l="0" t="0" r="0" b="0"/>
              <a:pathLst>
                <a:path w="150749" h="364117">
                  <a:moveTo>
                    <a:pt x="150748" y="63260"/>
                  </a:moveTo>
                  <a:lnTo>
                    <a:pt x="122067" y="117135"/>
                  </a:lnTo>
                  <a:lnTo>
                    <a:pt x="90942" y="179182"/>
                  </a:lnTo>
                  <a:lnTo>
                    <a:pt x="59397" y="242254"/>
                  </a:lnTo>
                  <a:lnTo>
                    <a:pt x="43222" y="275002"/>
                  </a:lnTo>
                  <a:lnTo>
                    <a:pt x="38618" y="300478"/>
                  </a:lnTo>
                  <a:lnTo>
                    <a:pt x="42811" y="321158"/>
                  </a:lnTo>
                  <a:lnTo>
                    <a:pt x="58325" y="345955"/>
                  </a:lnTo>
                  <a:lnTo>
                    <a:pt x="64566" y="353499"/>
                  </a:lnTo>
                  <a:lnTo>
                    <a:pt x="83979" y="361881"/>
                  </a:lnTo>
                  <a:lnTo>
                    <a:pt x="95707" y="364116"/>
                  </a:lnTo>
                  <a:lnTo>
                    <a:pt x="105865" y="363266"/>
                  </a:lnTo>
                  <a:lnTo>
                    <a:pt x="123391" y="356084"/>
                  </a:lnTo>
                  <a:lnTo>
                    <a:pt x="135860" y="341973"/>
                  </a:lnTo>
                  <a:lnTo>
                    <a:pt x="140822" y="333297"/>
                  </a:lnTo>
                  <a:lnTo>
                    <a:pt x="147807" y="293140"/>
                  </a:lnTo>
                  <a:lnTo>
                    <a:pt x="144287" y="255375"/>
                  </a:lnTo>
                  <a:lnTo>
                    <a:pt x="117849" y="200473"/>
                  </a:lnTo>
                  <a:lnTo>
                    <a:pt x="103371" y="180395"/>
                  </a:lnTo>
                  <a:lnTo>
                    <a:pt x="46079" y="126713"/>
                  </a:lnTo>
                  <a:lnTo>
                    <a:pt x="17509" y="98411"/>
                  </a:lnTo>
                  <a:lnTo>
                    <a:pt x="1955" y="66136"/>
                  </a:lnTo>
                  <a:lnTo>
                    <a:pt x="0" y="43481"/>
                  </a:lnTo>
                  <a:lnTo>
                    <a:pt x="4200" y="22884"/>
                  </a:lnTo>
                  <a:lnTo>
                    <a:pt x="13866" y="5931"/>
                  </a:lnTo>
                  <a:lnTo>
                    <a:pt x="20889" y="1644"/>
                  </a:lnTo>
                  <a:lnTo>
                    <a:pt x="38050" y="0"/>
                  </a:lnTo>
                  <a:lnTo>
                    <a:pt x="67443" y="5652"/>
                  </a:lnTo>
                  <a:lnTo>
                    <a:pt x="78629" y="11530"/>
                  </a:lnTo>
                  <a:lnTo>
                    <a:pt x="87577" y="21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52664" y="4292292"/>
              <a:ext cx="231813" cy="259089"/>
            </a:xfrm>
            <a:custGeom>
              <a:avLst/>
              <a:gdLst/>
              <a:ahLst/>
              <a:cxnLst/>
              <a:rect l="0" t="0" r="0" b="0"/>
              <a:pathLst>
                <a:path w="231813" h="259089">
                  <a:moveTo>
                    <a:pt x="185" y="55977"/>
                  </a:moveTo>
                  <a:lnTo>
                    <a:pt x="9761" y="31930"/>
                  </a:lnTo>
                  <a:lnTo>
                    <a:pt x="20429" y="17603"/>
                  </a:lnTo>
                  <a:lnTo>
                    <a:pt x="45178" y="1973"/>
                  </a:lnTo>
                  <a:lnTo>
                    <a:pt x="67755" y="0"/>
                  </a:lnTo>
                  <a:lnTo>
                    <a:pt x="91048" y="4192"/>
                  </a:lnTo>
                  <a:lnTo>
                    <a:pt x="109199" y="13854"/>
                  </a:lnTo>
                  <a:lnTo>
                    <a:pt x="121945" y="29067"/>
                  </a:lnTo>
                  <a:lnTo>
                    <a:pt x="139660" y="67429"/>
                  </a:lnTo>
                  <a:lnTo>
                    <a:pt x="145236" y="103954"/>
                  </a:lnTo>
                  <a:lnTo>
                    <a:pt x="138715" y="157048"/>
                  </a:lnTo>
                  <a:lnTo>
                    <a:pt x="123042" y="202544"/>
                  </a:lnTo>
                  <a:lnTo>
                    <a:pt x="109770" y="222893"/>
                  </a:lnTo>
                  <a:lnTo>
                    <a:pt x="82568" y="246334"/>
                  </a:lnTo>
                  <a:lnTo>
                    <a:pt x="62536" y="256784"/>
                  </a:lnTo>
                  <a:lnTo>
                    <a:pt x="41935" y="259088"/>
                  </a:lnTo>
                  <a:lnTo>
                    <a:pt x="31528" y="258065"/>
                  </a:lnTo>
                  <a:lnTo>
                    <a:pt x="13725" y="247570"/>
                  </a:lnTo>
                  <a:lnTo>
                    <a:pt x="5702" y="239857"/>
                  </a:lnTo>
                  <a:lnTo>
                    <a:pt x="1524" y="231207"/>
                  </a:lnTo>
                  <a:lnTo>
                    <a:pt x="0" y="212236"/>
                  </a:lnTo>
                  <a:lnTo>
                    <a:pt x="5720" y="181825"/>
                  </a:lnTo>
                  <a:lnTo>
                    <a:pt x="10894" y="173801"/>
                  </a:lnTo>
                  <a:lnTo>
                    <a:pt x="26002" y="161765"/>
                  </a:lnTo>
                  <a:lnTo>
                    <a:pt x="59827" y="154002"/>
                  </a:lnTo>
                  <a:lnTo>
                    <a:pt x="79725" y="158425"/>
                  </a:lnTo>
                  <a:lnTo>
                    <a:pt x="137568" y="190403"/>
                  </a:lnTo>
                  <a:lnTo>
                    <a:pt x="189766" y="208903"/>
                  </a:lnTo>
                  <a:lnTo>
                    <a:pt x="231812" y="213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23978" y="4295626"/>
              <a:ext cx="72120" cy="94798"/>
            </a:xfrm>
            <a:custGeom>
              <a:avLst/>
              <a:gdLst/>
              <a:ahLst/>
              <a:cxnLst/>
              <a:rect l="0" t="0" r="0" b="0"/>
              <a:pathLst>
                <a:path w="72120" h="94798">
                  <a:moveTo>
                    <a:pt x="44726" y="10529"/>
                  </a:moveTo>
                  <a:lnTo>
                    <a:pt x="22369" y="16118"/>
                  </a:lnTo>
                  <a:lnTo>
                    <a:pt x="14614" y="21274"/>
                  </a:lnTo>
                  <a:lnTo>
                    <a:pt x="2877" y="36362"/>
                  </a:lnTo>
                  <a:lnTo>
                    <a:pt x="0" y="57885"/>
                  </a:lnTo>
                  <a:lnTo>
                    <a:pt x="871" y="70176"/>
                  </a:lnTo>
                  <a:lnTo>
                    <a:pt x="4961" y="79539"/>
                  </a:lnTo>
                  <a:lnTo>
                    <a:pt x="18864" y="93063"/>
                  </a:lnTo>
                  <a:lnTo>
                    <a:pt x="26315" y="94797"/>
                  </a:lnTo>
                  <a:lnTo>
                    <a:pt x="33622" y="93614"/>
                  </a:lnTo>
                  <a:lnTo>
                    <a:pt x="47980" y="86060"/>
                  </a:lnTo>
                  <a:lnTo>
                    <a:pt x="62160" y="74904"/>
                  </a:lnTo>
                  <a:lnTo>
                    <a:pt x="70022" y="55908"/>
                  </a:lnTo>
                  <a:lnTo>
                    <a:pt x="72119" y="44291"/>
                  </a:lnTo>
                  <a:lnTo>
                    <a:pt x="68209" y="25145"/>
                  </a:lnTo>
                  <a:lnTo>
                    <a:pt x="62182" y="11176"/>
                  </a:lnTo>
                  <a:lnTo>
                    <a:pt x="62213" y="7450"/>
                  </a:lnTo>
                  <a:lnTo>
                    <a:pt x="657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89761" y="4295626"/>
              <a:ext cx="94758" cy="252686"/>
            </a:xfrm>
            <a:custGeom>
              <a:avLst/>
              <a:gdLst/>
              <a:ahLst/>
              <a:cxnLst/>
              <a:rect l="0" t="0" r="0" b="0"/>
              <a:pathLst>
                <a:path w="94758" h="252686">
                  <a:moveTo>
                    <a:pt x="94757" y="0"/>
                  </a:moveTo>
                  <a:lnTo>
                    <a:pt x="75629" y="62281"/>
                  </a:lnTo>
                  <a:lnTo>
                    <a:pt x="50543" y="124608"/>
                  </a:lnTo>
                  <a:lnTo>
                    <a:pt x="31771" y="178757"/>
                  </a:lnTo>
                  <a:lnTo>
                    <a:pt x="23479" y="198770"/>
                  </a:lnTo>
                  <a:lnTo>
                    <a:pt x="7997" y="223192"/>
                  </a:lnTo>
                  <a:lnTo>
                    <a:pt x="0" y="252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73711" y="4464082"/>
              <a:ext cx="77198" cy="84251"/>
            </a:xfrm>
            <a:custGeom>
              <a:avLst/>
              <a:gdLst/>
              <a:ahLst/>
              <a:cxnLst/>
              <a:rect l="0" t="0" r="0" b="0"/>
              <a:pathLst>
                <a:path w="77198" h="84251">
                  <a:moveTo>
                    <a:pt x="52921" y="10529"/>
                  </a:moveTo>
                  <a:lnTo>
                    <a:pt x="30564" y="10529"/>
                  </a:lnTo>
                  <a:lnTo>
                    <a:pt x="13349" y="16768"/>
                  </a:lnTo>
                  <a:lnTo>
                    <a:pt x="5482" y="21708"/>
                  </a:lnTo>
                  <a:lnTo>
                    <a:pt x="1408" y="29680"/>
                  </a:lnTo>
                  <a:lnTo>
                    <a:pt x="0" y="51016"/>
                  </a:lnTo>
                  <a:lnTo>
                    <a:pt x="6394" y="69857"/>
                  </a:lnTo>
                  <a:lnTo>
                    <a:pt x="11374" y="78157"/>
                  </a:lnTo>
                  <a:lnTo>
                    <a:pt x="18204" y="82521"/>
                  </a:lnTo>
                  <a:lnTo>
                    <a:pt x="35152" y="84250"/>
                  </a:lnTo>
                  <a:lnTo>
                    <a:pt x="51262" y="77998"/>
                  </a:lnTo>
                  <a:lnTo>
                    <a:pt x="58834" y="73056"/>
                  </a:lnTo>
                  <a:lnTo>
                    <a:pt x="70367" y="58206"/>
                  </a:lnTo>
                  <a:lnTo>
                    <a:pt x="75080" y="49333"/>
                  </a:lnTo>
                  <a:lnTo>
                    <a:pt x="77197" y="30115"/>
                  </a:lnTo>
                  <a:lnTo>
                    <a:pt x="739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15563" y="4400911"/>
              <a:ext cx="114278" cy="115936"/>
            </a:xfrm>
            <a:custGeom>
              <a:avLst/>
              <a:gdLst/>
              <a:ahLst/>
              <a:cxnLst/>
              <a:rect l="0" t="0" r="0" b="0"/>
              <a:pathLst>
                <a:path w="114278" h="115936">
                  <a:moveTo>
                    <a:pt x="58509" y="10529"/>
                  </a:moveTo>
                  <a:lnTo>
                    <a:pt x="36152" y="10529"/>
                  </a:lnTo>
                  <a:lnTo>
                    <a:pt x="18937" y="16768"/>
                  </a:lnTo>
                  <a:lnTo>
                    <a:pt x="11071" y="21708"/>
                  </a:lnTo>
                  <a:lnTo>
                    <a:pt x="5826" y="29680"/>
                  </a:lnTo>
                  <a:lnTo>
                    <a:pt x="0" y="51016"/>
                  </a:lnTo>
                  <a:lnTo>
                    <a:pt x="2308" y="83747"/>
                  </a:lnTo>
                  <a:lnTo>
                    <a:pt x="10524" y="101952"/>
                  </a:lnTo>
                  <a:lnTo>
                    <a:pt x="15991" y="110082"/>
                  </a:lnTo>
                  <a:lnTo>
                    <a:pt x="23145" y="114332"/>
                  </a:lnTo>
                  <a:lnTo>
                    <a:pt x="40452" y="115935"/>
                  </a:lnTo>
                  <a:lnTo>
                    <a:pt x="69926" y="110261"/>
                  </a:lnTo>
                  <a:lnTo>
                    <a:pt x="95297" y="95581"/>
                  </a:lnTo>
                  <a:lnTo>
                    <a:pt x="107225" y="79915"/>
                  </a:lnTo>
                  <a:lnTo>
                    <a:pt x="112043" y="70824"/>
                  </a:lnTo>
                  <a:lnTo>
                    <a:pt x="114277" y="51365"/>
                  </a:lnTo>
                  <a:lnTo>
                    <a:pt x="113235" y="41263"/>
                  </a:lnTo>
                  <a:lnTo>
                    <a:pt x="102719" y="23799"/>
                  </a:lnTo>
                  <a:lnTo>
                    <a:pt x="795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79972" y="4232455"/>
              <a:ext cx="83614" cy="284271"/>
            </a:xfrm>
            <a:custGeom>
              <a:avLst/>
              <a:gdLst/>
              <a:ahLst/>
              <a:cxnLst/>
              <a:rect l="0" t="0" r="0" b="0"/>
              <a:pathLst>
                <a:path w="83614" h="284271">
                  <a:moveTo>
                    <a:pt x="52028" y="284270"/>
                  </a:moveTo>
                  <a:lnTo>
                    <a:pt x="34069" y="230395"/>
                  </a:lnTo>
                  <a:lnTo>
                    <a:pt x="16878" y="173234"/>
                  </a:lnTo>
                  <a:lnTo>
                    <a:pt x="2498" y="113324"/>
                  </a:lnTo>
                  <a:lnTo>
                    <a:pt x="0" y="59170"/>
                  </a:lnTo>
                  <a:lnTo>
                    <a:pt x="5898" y="34487"/>
                  </a:lnTo>
                  <a:lnTo>
                    <a:pt x="10746" y="22991"/>
                  </a:lnTo>
                  <a:lnTo>
                    <a:pt x="18657" y="15328"/>
                  </a:lnTo>
                  <a:lnTo>
                    <a:pt x="39926" y="6812"/>
                  </a:lnTo>
                  <a:lnTo>
                    <a:pt x="836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79357" y="4400911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39262" y="4253513"/>
              <a:ext cx="158045" cy="329400"/>
            </a:xfrm>
            <a:custGeom>
              <a:avLst/>
              <a:gdLst/>
              <a:ahLst/>
              <a:cxnLst/>
              <a:rect l="0" t="0" r="0" b="0"/>
              <a:pathLst>
                <a:path w="158045" h="329400">
                  <a:moveTo>
                    <a:pt x="150748" y="42113"/>
                  </a:moveTo>
                  <a:lnTo>
                    <a:pt x="135107" y="60095"/>
                  </a:lnTo>
                  <a:lnTo>
                    <a:pt x="100412" y="121564"/>
                  </a:lnTo>
                  <a:lnTo>
                    <a:pt x="80862" y="179524"/>
                  </a:lnTo>
                  <a:lnTo>
                    <a:pt x="66580" y="232427"/>
                  </a:lnTo>
                  <a:lnTo>
                    <a:pt x="61867" y="258888"/>
                  </a:lnTo>
                  <a:lnTo>
                    <a:pt x="63672" y="282348"/>
                  </a:lnTo>
                  <a:lnTo>
                    <a:pt x="71494" y="301352"/>
                  </a:lnTo>
                  <a:lnTo>
                    <a:pt x="76855" y="309696"/>
                  </a:lnTo>
                  <a:lnTo>
                    <a:pt x="92170" y="322086"/>
                  </a:lnTo>
                  <a:lnTo>
                    <a:pt x="101168" y="327028"/>
                  </a:lnTo>
                  <a:lnTo>
                    <a:pt x="120524" y="329399"/>
                  </a:lnTo>
                  <a:lnTo>
                    <a:pt x="130598" y="328394"/>
                  </a:lnTo>
                  <a:lnTo>
                    <a:pt x="138485" y="324214"/>
                  </a:lnTo>
                  <a:lnTo>
                    <a:pt x="150367" y="310211"/>
                  </a:lnTo>
                  <a:lnTo>
                    <a:pt x="158044" y="277008"/>
                  </a:lnTo>
                  <a:lnTo>
                    <a:pt x="152233" y="232272"/>
                  </a:lnTo>
                  <a:lnTo>
                    <a:pt x="141959" y="201402"/>
                  </a:lnTo>
                  <a:lnTo>
                    <a:pt x="111448" y="162078"/>
                  </a:lnTo>
                  <a:lnTo>
                    <a:pt x="53417" y="112341"/>
                  </a:lnTo>
                  <a:lnTo>
                    <a:pt x="11620" y="69023"/>
                  </a:lnTo>
                  <a:lnTo>
                    <a:pt x="1956" y="50564"/>
                  </a:lnTo>
                  <a:lnTo>
                    <a:pt x="0" y="30661"/>
                  </a:lnTo>
                  <a:lnTo>
                    <a:pt x="1116" y="20441"/>
                  </a:lnTo>
                  <a:lnTo>
                    <a:pt x="6540" y="13627"/>
                  </a:lnTo>
                  <a:lnTo>
                    <a:pt x="25044" y="6056"/>
                  </a:lnTo>
                  <a:lnTo>
                    <a:pt x="665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72713" y="4306155"/>
              <a:ext cx="214713" cy="291880"/>
            </a:xfrm>
            <a:custGeom>
              <a:avLst/>
              <a:gdLst/>
              <a:ahLst/>
              <a:cxnLst/>
              <a:rect l="0" t="0" r="0" b="0"/>
              <a:pathLst>
                <a:path w="214713" h="291880">
                  <a:moveTo>
                    <a:pt x="43639" y="0"/>
                  </a:moveTo>
                  <a:lnTo>
                    <a:pt x="34064" y="24047"/>
                  </a:lnTo>
                  <a:lnTo>
                    <a:pt x="4236" y="59593"/>
                  </a:lnTo>
                  <a:lnTo>
                    <a:pt x="992" y="60786"/>
                  </a:lnTo>
                  <a:lnTo>
                    <a:pt x="0" y="58072"/>
                  </a:lnTo>
                  <a:lnTo>
                    <a:pt x="508" y="52752"/>
                  </a:lnTo>
                  <a:lnTo>
                    <a:pt x="4357" y="48036"/>
                  </a:lnTo>
                  <a:lnTo>
                    <a:pt x="66681" y="8577"/>
                  </a:lnTo>
                  <a:lnTo>
                    <a:pt x="102459" y="2542"/>
                  </a:lnTo>
                  <a:lnTo>
                    <a:pt x="122814" y="7369"/>
                  </a:lnTo>
                  <a:lnTo>
                    <a:pt x="131517" y="11931"/>
                  </a:lnTo>
                  <a:lnTo>
                    <a:pt x="144307" y="26360"/>
                  </a:lnTo>
                  <a:lnTo>
                    <a:pt x="149355" y="35121"/>
                  </a:lnTo>
                  <a:lnTo>
                    <a:pt x="151845" y="54214"/>
                  </a:lnTo>
                  <a:lnTo>
                    <a:pt x="150872" y="64219"/>
                  </a:lnTo>
                  <a:lnTo>
                    <a:pt x="140431" y="81574"/>
                  </a:lnTo>
                  <a:lnTo>
                    <a:pt x="102182" y="115464"/>
                  </a:lnTo>
                  <a:lnTo>
                    <a:pt x="103725" y="116750"/>
                  </a:lnTo>
                  <a:lnTo>
                    <a:pt x="137006" y="115999"/>
                  </a:lnTo>
                  <a:lnTo>
                    <a:pt x="155715" y="122135"/>
                  </a:lnTo>
                  <a:lnTo>
                    <a:pt x="200121" y="146845"/>
                  </a:lnTo>
                  <a:lnTo>
                    <a:pt x="211842" y="167430"/>
                  </a:lnTo>
                  <a:lnTo>
                    <a:pt x="214712" y="192177"/>
                  </a:lnTo>
                  <a:lnTo>
                    <a:pt x="210918" y="217603"/>
                  </a:lnTo>
                  <a:lnTo>
                    <a:pt x="195629" y="250478"/>
                  </a:lnTo>
                  <a:lnTo>
                    <a:pt x="182940" y="267692"/>
                  </a:lnTo>
                  <a:lnTo>
                    <a:pt x="157053" y="284947"/>
                  </a:lnTo>
                  <a:lnTo>
                    <a:pt x="121567" y="291879"/>
                  </a:lnTo>
                  <a:lnTo>
                    <a:pt x="87006" y="288344"/>
                  </a:lnTo>
                  <a:lnTo>
                    <a:pt x="5416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346558" y="962436"/>
            <a:ext cx="2168872" cy="505369"/>
            <a:chOff x="4346558" y="962436"/>
            <a:chExt cx="2168872" cy="505369"/>
          </a:xfrm>
        </p:grpSpPr>
        <p:sp>
          <p:nvSpPr>
            <p:cNvPr id="41" name="Freeform 40"/>
            <p:cNvSpPr/>
            <p:nvPr/>
          </p:nvSpPr>
          <p:spPr>
            <a:xfrm>
              <a:off x="4346558" y="1015078"/>
              <a:ext cx="810696" cy="21058"/>
            </a:xfrm>
            <a:custGeom>
              <a:avLst/>
              <a:gdLst/>
              <a:ahLst/>
              <a:cxnLst/>
              <a:rect l="0" t="0" r="0" b="0"/>
              <a:pathLst>
                <a:path w="810696" h="21058">
                  <a:moveTo>
                    <a:pt x="810695" y="21057"/>
                  </a:moveTo>
                  <a:lnTo>
                    <a:pt x="753430" y="21057"/>
                  </a:lnTo>
                  <a:lnTo>
                    <a:pt x="692538" y="21057"/>
                  </a:lnTo>
                  <a:lnTo>
                    <a:pt x="634280" y="21057"/>
                  </a:lnTo>
                  <a:lnTo>
                    <a:pt x="584768" y="21057"/>
                  </a:lnTo>
                  <a:lnTo>
                    <a:pt x="533054" y="21057"/>
                  </a:lnTo>
                  <a:lnTo>
                    <a:pt x="480686" y="19887"/>
                  </a:lnTo>
                  <a:lnTo>
                    <a:pt x="428125" y="13822"/>
                  </a:lnTo>
                  <a:lnTo>
                    <a:pt x="375506" y="11504"/>
                  </a:lnTo>
                  <a:lnTo>
                    <a:pt x="322871" y="10818"/>
                  </a:lnTo>
                  <a:lnTo>
                    <a:pt x="271400" y="10614"/>
                  </a:lnTo>
                  <a:lnTo>
                    <a:pt x="208375" y="10546"/>
                  </a:lnTo>
                  <a:lnTo>
                    <a:pt x="145536" y="4943"/>
                  </a:lnTo>
                  <a:lnTo>
                    <a:pt x="88063" y="977"/>
                  </a:lnTo>
                  <a:lnTo>
                    <a:pt x="34769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20258" y="1120363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42114" y="0"/>
                  </a:moveTo>
                  <a:lnTo>
                    <a:pt x="30935" y="22357"/>
                  </a:lnTo>
                  <a:lnTo>
                    <a:pt x="23984" y="69796"/>
                  </a:lnTo>
                  <a:lnTo>
                    <a:pt x="14399" y="131897"/>
                  </a:lnTo>
                  <a:lnTo>
                    <a:pt x="11293" y="189224"/>
                  </a:lnTo>
                  <a:lnTo>
                    <a:pt x="10679" y="245608"/>
                  </a:lnTo>
                  <a:lnTo>
                    <a:pt x="2215" y="30751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74821" y="1173006"/>
              <a:ext cx="289233" cy="277611"/>
            </a:xfrm>
            <a:custGeom>
              <a:avLst/>
              <a:gdLst/>
              <a:ahLst/>
              <a:cxnLst/>
              <a:rect l="0" t="0" r="0" b="0"/>
              <a:pathLst>
                <a:path w="289233" h="277611">
                  <a:moveTo>
                    <a:pt x="119178" y="0"/>
                  </a:moveTo>
                  <a:lnTo>
                    <a:pt x="59585" y="49498"/>
                  </a:lnTo>
                  <a:lnTo>
                    <a:pt x="17408" y="100344"/>
                  </a:lnTo>
                  <a:lnTo>
                    <a:pt x="1936" y="139176"/>
                  </a:lnTo>
                  <a:lnTo>
                    <a:pt x="0" y="164801"/>
                  </a:lnTo>
                  <a:lnTo>
                    <a:pt x="8289" y="215437"/>
                  </a:lnTo>
                  <a:lnTo>
                    <a:pt x="20761" y="236519"/>
                  </a:lnTo>
                  <a:lnTo>
                    <a:pt x="38002" y="252519"/>
                  </a:lnTo>
                  <a:lnTo>
                    <a:pt x="87994" y="276304"/>
                  </a:lnTo>
                  <a:lnTo>
                    <a:pt x="108828" y="277610"/>
                  </a:lnTo>
                  <a:lnTo>
                    <a:pt x="168551" y="265845"/>
                  </a:lnTo>
                  <a:lnTo>
                    <a:pt x="201267" y="254764"/>
                  </a:lnTo>
                  <a:lnTo>
                    <a:pt x="246856" y="223957"/>
                  </a:lnTo>
                  <a:lnTo>
                    <a:pt x="260931" y="207161"/>
                  </a:lnTo>
                  <a:lnTo>
                    <a:pt x="285088" y="167782"/>
                  </a:lnTo>
                  <a:lnTo>
                    <a:pt x="289232" y="143980"/>
                  </a:lnTo>
                  <a:lnTo>
                    <a:pt x="282360" y="96161"/>
                  </a:lnTo>
                  <a:lnTo>
                    <a:pt x="270082" y="77443"/>
                  </a:lnTo>
                  <a:lnTo>
                    <a:pt x="230774" y="40267"/>
                  </a:lnTo>
                  <a:lnTo>
                    <a:pt x="212060" y="30375"/>
                  </a:lnTo>
                  <a:lnTo>
                    <a:pt x="15076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05841" y="1173006"/>
              <a:ext cx="244145" cy="237953"/>
            </a:xfrm>
            <a:custGeom>
              <a:avLst/>
              <a:gdLst/>
              <a:ahLst/>
              <a:cxnLst/>
              <a:rect l="0" t="0" r="0" b="0"/>
              <a:pathLst>
                <a:path w="244145" h="237953">
                  <a:moveTo>
                    <a:pt x="104012" y="0"/>
                  </a:moveTo>
                  <a:lnTo>
                    <a:pt x="60050" y="20243"/>
                  </a:lnTo>
                  <a:lnTo>
                    <a:pt x="35355" y="44992"/>
                  </a:lnTo>
                  <a:lnTo>
                    <a:pt x="13219" y="80141"/>
                  </a:lnTo>
                  <a:lnTo>
                    <a:pt x="3022" y="120192"/>
                  </a:lnTo>
                  <a:lnTo>
                    <a:pt x="0" y="161694"/>
                  </a:lnTo>
                  <a:lnTo>
                    <a:pt x="5532" y="183388"/>
                  </a:lnTo>
                  <a:lnTo>
                    <a:pt x="28148" y="216379"/>
                  </a:lnTo>
                  <a:lnTo>
                    <a:pt x="47678" y="227970"/>
                  </a:lnTo>
                  <a:lnTo>
                    <a:pt x="84981" y="237952"/>
                  </a:lnTo>
                  <a:lnTo>
                    <a:pt x="111932" y="237947"/>
                  </a:lnTo>
                  <a:lnTo>
                    <a:pt x="164242" y="218881"/>
                  </a:lnTo>
                  <a:lnTo>
                    <a:pt x="203127" y="192584"/>
                  </a:lnTo>
                  <a:lnTo>
                    <a:pt x="232169" y="156454"/>
                  </a:lnTo>
                  <a:lnTo>
                    <a:pt x="242080" y="136216"/>
                  </a:lnTo>
                  <a:lnTo>
                    <a:pt x="244144" y="115522"/>
                  </a:lnTo>
                  <a:lnTo>
                    <a:pt x="239993" y="95797"/>
                  </a:lnTo>
                  <a:lnTo>
                    <a:pt x="218264" y="64070"/>
                  </a:lnTo>
                  <a:lnTo>
                    <a:pt x="185852" y="35272"/>
                  </a:lnTo>
                  <a:lnTo>
                    <a:pt x="169242" y="27375"/>
                  </a:lnTo>
                  <a:lnTo>
                    <a:pt x="14612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04693" y="962436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100173" y="17981"/>
                  </a:lnTo>
                  <a:lnTo>
                    <a:pt x="62358" y="76331"/>
                  </a:lnTo>
                  <a:lnTo>
                    <a:pt x="27969" y="11711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62579" y="962436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0" y="0"/>
                  </a:moveTo>
                  <a:lnTo>
                    <a:pt x="59593" y="49498"/>
                  </a:lnTo>
                  <a:lnTo>
                    <a:pt x="122831" y="112313"/>
                  </a:lnTo>
                  <a:lnTo>
                    <a:pt x="136871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52133" y="1006013"/>
              <a:ext cx="663297" cy="30123"/>
            </a:xfrm>
            <a:custGeom>
              <a:avLst/>
              <a:gdLst/>
              <a:ahLst/>
              <a:cxnLst/>
              <a:rect l="0" t="0" r="0" b="0"/>
              <a:pathLst>
                <a:path w="663297" h="30123">
                  <a:moveTo>
                    <a:pt x="663296" y="9065"/>
                  </a:moveTo>
                  <a:lnTo>
                    <a:pt x="604679" y="0"/>
                  </a:lnTo>
                  <a:lnTo>
                    <a:pt x="544963" y="10182"/>
                  </a:lnTo>
                  <a:lnTo>
                    <a:pt x="485244" y="17735"/>
                  </a:lnTo>
                  <a:lnTo>
                    <a:pt x="428826" y="19043"/>
                  </a:lnTo>
                  <a:lnTo>
                    <a:pt x="373245" y="19431"/>
                  </a:lnTo>
                  <a:lnTo>
                    <a:pt x="314142" y="25135"/>
                  </a:lnTo>
                  <a:lnTo>
                    <a:pt x="252177" y="28644"/>
                  </a:lnTo>
                  <a:lnTo>
                    <a:pt x="189363" y="29684"/>
                  </a:lnTo>
                  <a:lnTo>
                    <a:pt x="131887" y="24403"/>
                  </a:lnTo>
                  <a:lnTo>
                    <a:pt x="73365" y="27779"/>
                  </a:lnTo>
                  <a:lnTo>
                    <a:pt x="16572" y="29660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83760" y="1151949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9553" y="164801"/>
                  </a:lnTo>
                  <a:lnTo>
                    <a:pt x="10336" y="221070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415632" y="525966"/>
            <a:ext cx="726905" cy="433750"/>
            <a:chOff x="4415632" y="525966"/>
            <a:chExt cx="726905" cy="433750"/>
          </a:xfrm>
        </p:grpSpPr>
        <p:sp>
          <p:nvSpPr>
            <p:cNvPr id="50" name="Freeform 49"/>
            <p:cNvSpPr/>
            <p:nvPr/>
          </p:nvSpPr>
          <p:spPr>
            <a:xfrm>
              <a:off x="4415632" y="525966"/>
              <a:ext cx="313926" cy="422939"/>
            </a:xfrm>
            <a:custGeom>
              <a:avLst/>
              <a:gdLst/>
              <a:ahLst/>
              <a:cxnLst/>
              <a:rect l="0" t="0" r="0" b="0"/>
              <a:pathLst>
                <a:path w="313926" h="422939">
                  <a:moveTo>
                    <a:pt x="215196" y="25858"/>
                  </a:moveTo>
                  <a:lnTo>
                    <a:pt x="166265" y="25858"/>
                  </a:lnTo>
                  <a:lnTo>
                    <a:pt x="112724" y="20269"/>
                  </a:lnTo>
                  <a:lnTo>
                    <a:pt x="57639" y="4528"/>
                  </a:lnTo>
                  <a:lnTo>
                    <a:pt x="36376" y="0"/>
                  </a:lnTo>
                  <a:lnTo>
                    <a:pt x="15227" y="1888"/>
                  </a:lnTo>
                  <a:lnTo>
                    <a:pt x="8184" y="7538"/>
                  </a:lnTo>
                  <a:lnTo>
                    <a:pt x="358" y="26295"/>
                  </a:lnTo>
                  <a:lnTo>
                    <a:pt x="0" y="47109"/>
                  </a:lnTo>
                  <a:lnTo>
                    <a:pt x="12422" y="100753"/>
                  </a:lnTo>
                  <a:lnTo>
                    <a:pt x="29295" y="161269"/>
                  </a:lnTo>
                  <a:lnTo>
                    <a:pt x="39751" y="193882"/>
                  </a:lnTo>
                  <a:lnTo>
                    <a:pt x="44420" y="197535"/>
                  </a:lnTo>
                  <a:lnTo>
                    <a:pt x="49873" y="196462"/>
                  </a:lnTo>
                  <a:lnTo>
                    <a:pt x="81024" y="175111"/>
                  </a:lnTo>
                  <a:lnTo>
                    <a:pt x="116300" y="166398"/>
                  </a:lnTo>
                  <a:lnTo>
                    <a:pt x="156387" y="163816"/>
                  </a:lnTo>
                  <a:lnTo>
                    <a:pt x="180870" y="169451"/>
                  </a:lnTo>
                  <a:lnTo>
                    <a:pt x="241958" y="191473"/>
                  </a:lnTo>
                  <a:lnTo>
                    <a:pt x="268878" y="210760"/>
                  </a:lnTo>
                  <a:lnTo>
                    <a:pt x="290503" y="238182"/>
                  </a:lnTo>
                  <a:lnTo>
                    <a:pt x="312749" y="289302"/>
                  </a:lnTo>
                  <a:lnTo>
                    <a:pt x="313925" y="310230"/>
                  </a:lnTo>
                  <a:lnTo>
                    <a:pt x="309378" y="331230"/>
                  </a:lnTo>
                  <a:lnTo>
                    <a:pt x="293665" y="361614"/>
                  </a:lnTo>
                  <a:lnTo>
                    <a:pt x="273021" y="385954"/>
                  </a:lnTo>
                  <a:lnTo>
                    <a:pt x="245197" y="406814"/>
                  </a:lnTo>
                  <a:lnTo>
                    <a:pt x="213557" y="419754"/>
                  </a:lnTo>
                  <a:lnTo>
                    <a:pt x="176235" y="422938"/>
                  </a:lnTo>
                  <a:lnTo>
                    <a:pt x="120855" y="411046"/>
                  </a:lnTo>
                  <a:lnTo>
                    <a:pt x="67851" y="382790"/>
                  </a:lnTo>
                  <a:lnTo>
                    <a:pt x="18671" y="349766"/>
                  </a:lnTo>
                  <a:lnTo>
                    <a:pt x="4626" y="331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93043" y="614995"/>
              <a:ext cx="349494" cy="344721"/>
            </a:xfrm>
            <a:custGeom>
              <a:avLst/>
              <a:gdLst/>
              <a:ahLst/>
              <a:cxnLst/>
              <a:rect l="0" t="0" r="0" b="0"/>
              <a:pathLst>
                <a:path w="349494" h="344721">
                  <a:moveTo>
                    <a:pt x="143111" y="10529"/>
                  </a:moveTo>
                  <a:lnTo>
                    <a:pt x="126343" y="4940"/>
                  </a:lnTo>
                  <a:lnTo>
                    <a:pt x="105633" y="8435"/>
                  </a:lnTo>
                  <a:lnTo>
                    <a:pt x="59799" y="29742"/>
                  </a:lnTo>
                  <a:lnTo>
                    <a:pt x="44472" y="45974"/>
                  </a:lnTo>
                  <a:lnTo>
                    <a:pt x="9019" y="105624"/>
                  </a:lnTo>
                  <a:lnTo>
                    <a:pt x="1627" y="128833"/>
                  </a:lnTo>
                  <a:lnTo>
                    <a:pt x="0" y="191392"/>
                  </a:lnTo>
                  <a:lnTo>
                    <a:pt x="10597" y="248896"/>
                  </a:lnTo>
                  <a:lnTo>
                    <a:pt x="26119" y="277558"/>
                  </a:lnTo>
                  <a:lnTo>
                    <a:pt x="66106" y="322593"/>
                  </a:lnTo>
                  <a:lnTo>
                    <a:pt x="92609" y="338259"/>
                  </a:lnTo>
                  <a:lnTo>
                    <a:pt x="128277" y="344720"/>
                  </a:lnTo>
                  <a:lnTo>
                    <a:pt x="181082" y="338498"/>
                  </a:lnTo>
                  <a:lnTo>
                    <a:pt x="242911" y="317032"/>
                  </a:lnTo>
                  <a:lnTo>
                    <a:pt x="288863" y="283963"/>
                  </a:lnTo>
                  <a:lnTo>
                    <a:pt x="318261" y="250544"/>
                  </a:lnTo>
                  <a:lnTo>
                    <a:pt x="339547" y="214875"/>
                  </a:lnTo>
                  <a:lnTo>
                    <a:pt x="349493" y="169082"/>
                  </a:lnTo>
                  <a:lnTo>
                    <a:pt x="344448" y="118017"/>
                  </a:lnTo>
                  <a:lnTo>
                    <a:pt x="329067" y="74135"/>
                  </a:lnTo>
                  <a:lnTo>
                    <a:pt x="323234" y="63462"/>
                  </a:lnTo>
                  <a:lnTo>
                    <a:pt x="307394" y="48482"/>
                  </a:lnTo>
                  <a:lnTo>
                    <a:pt x="251139" y="18170"/>
                  </a:lnTo>
                  <a:lnTo>
                    <a:pt x="216453" y="5904"/>
                  </a:lnTo>
                  <a:lnTo>
                    <a:pt x="169644" y="1167"/>
                  </a:lnTo>
                  <a:lnTo>
                    <a:pt x="1431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883845" y="520239"/>
            <a:ext cx="873740" cy="505369"/>
            <a:chOff x="5883845" y="520239"/>
            <a:chExt cx="873740" cy="505369"/>
          </a:xfrm>
        </p:grpSpPr>
        <p:sp>
          <p:nvSpPr>
            <p:cNvPr id="53" name="Freeform 52"/>
            <p:cNvSpPr/>
            <p:nvPr/>
          </p:nvSpPr>
          <p:spPr>
            <a:xfrm>
              <a:off x="5883845" y="520239"/>
              <a:ext cx="242030" cy="437670"/>
            </a:xfrm>
            <a:custGeom>
              <a:avLst/>
              <a:gdLst/>
              <a:ahLst/>
              <a:cxnLst/>
              <a:rect l="0" t="0" r="0" b="0"/>
              <a:pathLst>
                <a:path w="242030" h="437670">
                  <a:moveTo>
                    <a:pt x="63045" y="0"/>
                  </a:moveTo>
                  <a:lnTo>
                    <a:pt x="48574" y="33622"/>
                  </a:lnTo>
                  <a:lnTo>
                    <a:pt x="43289" y="85323"/>
                  </a:lnTo>
                  <a:lnTo>
                    <a:pt x="42566" y="103432"/>
                  </a:lnTo>
                  <a:lnTo>
                    <a:pt x="42245" y="95883"/>
                  </a:lnTo>
                  <a:lnTo>
                    <a:pt x="53242" y="70913"/>
                  </a:lnTo>
                  <a:lnTo>
                    <a:pt x="71319" y="46878"/>
                  </a:lnTo>
                  <a:lnTo>
                    <a:pt x="79089" y="42950"/>
                  </a:lnTo>
                  <a:lnTo>
                    <a:pt x="97082" y="41706"/>
                  </a:lnTo>
                  <a:lnTo>
                    <a:pt x="126942" y="53171"/>
                  </a:lnTo>
                  <a:lnTo>
                    <a:pt x="152428" y="71386"/>
                  </a:lnTo>
                  <a:lnTo>
                    <a:pt x="164382" y="90999"/>
                  </a:lnTo>
                  <a:lnTo>
                    <a:pt x="187177" y="147306"/>
                  </a:lnTo>
                  <a:lnTo>
                    <a:pt x="204635" y="207519"/>
                  </a:lnTo>
                  <a:lnTo>
                    <a:pt x="208723" y="256199"/>
                  </a:lnTo>
                  <a:lnTo>
                    <a:pt x="207594" y="300779"/>
                  </a:lnTo>
                  <a:lnTo>
                    <a:pt x="187438" y="357764"/>
                  </a:lnTo>
                  <a:lnTo>
                    <a:pt x="173313" y="383614"/>
                  </a:lnTo>
                  <a:lnTo>
                    <a:pt x="144460" y="411321"/>
                  </a:lnTo>
                  <a:lnTo>
                    <a:pt x="119896" y="426914"/>
                  </a:lnTo>
                  <a:lnTo>
                    <a:pt x="74171" y="437669"/>
                  </a:lnTo>
                  <a:lnTo>
                    <a:pt x="46932" y="433945"/>
                  </a:lnTo>
                  <a:lnTo>
                    <a:pt x="14987" y="418695"/>
                  </a:lnTo>
                  <a:lnTo>
                    <a:pt x="6440" y="412491"/>
                  </a:lnTo>
                  <a:lnTo>
                    <a:pt x="1912" y="404845"/>
                  </a:lnTo>
                  <a:lnTo>
                    <a:pt x="0" y="386992"/>
                  </a:lnTo>
                  <a:lnTo>
                    <a:pt x="11090" y="357209"/>
                  </a:lnTo>
                  <a:lnTo>
                    <a:pt x="29035" y="342813"/>
                  </a:lnTo>
                  <a:lnTo>
                    <a:pt x="73094" y="324040"/>
                  </a:lnTo>
                  <a:lnTo>
                    <a:pt x="97537" y="322612"/>
                  </a:lnTo>
                  <a:lnTo>
                    <a:pt x="151357" y="325638"/>
                  </a:lnTo>
                  <a:lnTo>
                    <a:pt x="209595" y="337738"/>
                  </a:lnTo>
                  <a:lnTo>
                    <a:pt x="24202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36403" y="8676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65064" y="571353"/>
              <a:ext cx="202967" cy="362502"/>
            </a:xfrm>
            <a:custGeom>
              <a:avLst/>
              <a:gdLst/>
              <a:ahLst/>
              <a:cxnLst/>
              <a:rect l="0" t="0" r="0" b="0"/>
              <a:pathLst>
                <a:path w="202967" h="362502">
                  <a:moveTo>
                    <a:pt x="34510" y="12057"/>
                  </a:moveTo>
                  <a:lnTo>
                    <a:pt x="31390" y="54749"/>
                  </a:lnTo>
                  <a:lnTo>
                    <a:pt x="24934" y="74315"/>
                  </a:lnTo>
                  <a:lnTo>
                    <a:pt x="14266" y="90810"/>
                  </a:lnTo>
                  <a:lnTo>
                    <a:pt x="10486" y="91465"/>
                  </a:lnTo>
                  <a:lnTo>
                    <a:pt x="7965" y="87222"/>
                  </a:lnTo>
                  <a:lnTo>
                    <a:pt x="6285" y="79715"/>
                  </a:lnTo>
                  <a:lnTo>
                    <a:pt x="9510" y="46792"/>
                  </a:lnTo>
                  <a:lnTo>
                    <a:pt x="17939" y="27105"/>
                  </a:lnTo>
                  <a:lnTo>
                    <a:pt x="23463" y="18579"/>
                  </a:lnTo>
                  <a:lnTo>
                    <a:pt x="38959" y="5987"/>
                  </a:lnTo>
                  <a:lnTo>
                    <a:pt x="48004" y="991"/>
                  </a:lnTo>
                  <a:lnTo>
                    <a:pt x="57544" y="0"/>
                  </a:lnTo>
                  <a:lnTo>
                    <a:pt x="77503" y="5139"/>
                  </a:lnTo>
                  <a:lnTo>
                    <a:pt x="102881" y="21185"/>
                  </a:lnTo>
                  <a:lnTo>
                    <a:pt x="125218" y="51936"/>
                  </a:lnTo>
                  <a:lnTo>
                    <a:pt x="145321" y="105419"/>
                  </a:lnTo>
                  <a:lnTo>
                    <a:pt x="155730" y="154103"/>
                  </a:lnTo>
                  <a:lnTo>
                    <a:pt x="159334" y="204403"/>
                  </a:lnTo>
                  <a:lnTo>
                    <a:pt x="158062" y="249463"/>
                  </a:lnTo>
                  <a:lnTo>
                    <a:pt x="137858" y="303490"/>
                  </a:lnTo>
                  <a:lnTo>
                    <a:pt x="111337" y="342715"/>
                  </a:lnTo>
                  <a:lnTo>
                    <a:pt x="84959" y="360114"/>
                  </a:lnTo>
                  <a:lnTo>
                    <a:pt x="62002" y="362501"/>
                  </a:lnTo>
                  <a:lnTo>
                    <a:pt x="38539" y="358493"/>
                  </a:lnTo>
                  <a:lnTo>
                    <a:pt x="20313" y="348912"/>
                  </a:lnTo>
                  <a:lnTo>
                    <a:pt x="7533" y="333736"/>
                  </a:lnTo>
                  <a:lnTo>
                    <a:pt x="2487" y="324775"/>
                  </a:lnTo>
                  <a:lnTo>
                    <a:pt x="0" y="305461"/>
                  </a:lnTo>
                  <a:lnTo>
                    <a:pt x="975" y="295397"/>
                  </a:lnTo>
                  <a:lnTo>
                    <a:pt x="5134" y="287518"/>
                  </a:lnTo>
                  <a:lnTo>
                    <a:pt x="19115" y="275644"/>
                  </a:lnTo>
                  <a:lnTo>
                    <a:pt x="75174" y="263057"/>
                  </a:lnTo>
                  <a:lnTo>
                    <a:pt x="129630" y="255959"/>
                  </a:lnTo>
                  <a:lnTo>
                    <a:pt x="184860" y="262776"/>
                  </a:lnTo>
                  <a:lnTo>
                    <a:pt x="202966" y="264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01125" y="614995"/>
              <a:ext cx="255183" cy="302359"/>
            </a:xfrm>
            <a:custGeom>
              <a:avLst/>
              <a:gdLst/>
              <a:ahLst/>
              <a:cxnLst/>
              <a:rect l="0" t="0" r="0" b="0"/>
              <a:pathLst>
                <a:path w="255183" h="302359">
                  <a:moveTo>
                    <a:pt x="93247" y="0"/>
                  </a:moveTo>
                  <a:lnTo>
                    <a:pt x="76479" y="5590"/>
                  </a:lnTo>
                  <a:lnTo>
                    <a:pt x="62008" y="17692"/>
                  </a:lnTo>
                  <a:lnTo>
                    <a:pt x="27782" y="64115"/>
                  </a:lnTo>
                  <a:lnTo>
                    <a:pt x="6132" y="121527"/>
                  </a:lnTo>
                  <a:lnTo>
                    <a:pt x="0" y="177081"/>
                  </a:lnTo>
                  <a:lnTo>
                    <a:pt x="1278" y="223784"/>
                  </a:lnTo>
                  <a:lnTo>
                    <a:pt x="15434" y="259719"/>
                  </a:lnTo>
                  <a:lnTo>
                    <a:pt x="27857" y="277648"/>
                  </a:lnTo>
                  <a:lnTo>
                    <a:pt x="44297" y="290295"/>
                  </a:lnTo>
                  <a:lnTo>
                    <a:pt x="64472" y="298646"/>
                  </a:lnTo>
                  <a:lnTo>
                    <a:pt x="89037" y="302358"/>
                  </a:lnTo>
                  <a:lnTo>
                    <a:pt x="112432" y="297768"/>
                  </a:lnTo>
                  <a:lnTo>
                    <a:pt x="156049" y="275758"/>
                  </a:lnTo>
                  <a:lnTo>
                    <a:pt x="212138" y="217308"/>
                  </a:lnTo>
                  <a:lnTo>
                    <a:pt x="237441" y="178236"/>
                  </a:lnTo>
                  <a:lnTo>
                    <a:pt x="254051" y="136723"/>
                  </a:lnTo>
                  <a:lnTo>
                    <a:pt x="255182" y="115748"/>
                  </a:lnTo>
                  <a:lnTo>
                    <a:pt x="246376" y="62508"/>
                  </a:lnTo>
                  <a:lnTo>
                    <a:pt x="233834" y="39090"/>
                  </a:lnTo>
                  <a:lnTo>
                    <a:pt x="216562" y="22053"/>
                  </a:lnTo>
                  <a:lnTo>
                    <a:pt x="197186" y="10581"/>
                  </a:lnTo>
                  <a:lnTo>
                    <a:pt x="143618" y="1394"/>
                  </a:lnTo>
                  <a:lnTo>
                    <a:pt x="1248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99615" y="1025607"/>
              <a:ext cx="357970" cy="1"/>
            </a:xfrm>
            <a:custGeom>
              <a:avLst/>
              <a:gdLst/>
              <a:ahLst/>
              <a:cxnLst/>
              <a:rect l="0" t="0" r="0" b="0"/>
              <a:pathLst>
                <a:path w="357970" h="1">
                  <a:moveTo>
                    <a:pt x="0" y="0"/>
                  </a:moveTo>
                  <a:lnTo>
                    <a:pt x="58617" y="0"/>
                  </a:lnTo>
                  <a:lnTo>
                    <a:pt x="112792" y="0"/>
                  </a:lnTo>
                  <a:lnTo>
                    <a:pt x="168553" y="0"/>
                  </a:lnTo>
                  <a:lnTo>
                    <a:pt x="230217" y="0"/>
                  </a:lnTo>
                  <a:lnTo>
                    <a:pt x="291486" y="0"/>
                  </a:lnTo>
                  <a:lnTo>
                    <a:pt x="343104" y="0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536071" y="1141420"/>
            <a:ext cx="631711" cy="357970"/>
            <a:chOff x="4536071" y="1141420"/>
            <a:chExt cx="631711" cy="357970"/>
          </a:xfrm>
        </p:grpSpPr>
        <p:sp>
          <p:nvSpPr>
            <p:cNvPr id="59" name="Freeform 58"/>
            <p:cNvSpPr/>
            <p:nvPr/>
          </p:nvSpPr>
          <p:spPr>
            <a:xfrm>
              <a:off x="4767698" y="1141420"/>
              <a:ext cx="400084" cy="347442"/>
            </a:xfrm>
            <a:custGeom>
              <a:avLst/>
              <a:gdLst/>
              <a:ahLst/>
              <a:cxnLst/>
              <a:rect l="0" t="0" r="0" b="0"/>
              <a:pathLst>
                <a:path w="400084" h="347442">
                  <a:moveTo>
                    <a:pt x="400083" y="0"/>
                  </a:moveTo>
                  <a:lnTo>
                    <a:pt x="341520" y="49498"/>
                  </a:lnTo>
                  <a:lnTo>
                    <a:pt x="283750" y="91279"/>
                  </a:lnTo>
                  <a:lnTo>
                    <a:pt x="230118" y="148018"/>
                  </a:lnTo>
                  <a:lnTo>
                    <a:pt x="173913" y="195970"/>
                  </a:lnTo>
                  <a:lnTo>
                    <a:pt x="112224" y="252868"/>
                  </a:lnTo>
                  <a:lnTo>
                    <a:pt x="53357" y="305132"/>
                  </a:lnTo>
                  <a:lnTo>
                    <a:pt x="13711" y="34118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36071" y="1141420"/>
              <a:ext cx="294799" cy="357970"/>
            </a:xfrm>
            <a:custGeom>
              <a:avLst/>
              <a:gdLst/>
              <a:ahLst/>
              <a:cxnLst/>
              <a:rect l="0" t="0" r="0" b="0"/>
              <a:pathLst>
                <a:path w="294799" h="357970">
                  <a:moveTo>
                    <a:pt x="294798" y="0"/>
                  </a:moveTo>
                  <a:lnTo>
                    <a:pt x="252137" y="60873"/>
                  </a:lnTo>
                  <a:lnTo>
                    <a:pt x="207402" y="119656"/>
                  </a:lnTo>
                  <a:lnTo>
                    <a:pt x="165916" y="176934"/>
                  </a:lnTo>
                  <a:lnTo>
                    <a:pt x="112751" y="234421"/>
                  </a:lnTo>
                  <a:lnTo>
                    <a:pt x="55493" y="29504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4725584" y="614995"/>
            <a:ext cx="452726" cy="379027"/>
          </a:xfrm>
          <a:custGeom>
            <a:avLst/>
            <a:gdLst/>
            <a:ahLst/>
            <a:cxnLst/>
            <a:rect l="0" t="0" r="0" b="0"/>
            <a:pathLst>
              <a:path w="452726" h="379027">
                <a:moveTo>
                  <a:pt x="452725" y="0"/>
                </a:moveTo>
                <a:lnTo>
                  <a:pt x="428679" y="9576"/>
                </a:lnTo>
                <a:lnTo>
                  <a:pt x="370723" y="56117"/>
                </a:lnTo>
                <a:lnTo>
                  <a:pt x="323459" y="104666"/>
                </a:lnTo>
                <a:lnTo>
                  <a:pt x="261578" y="154382"/>
                </a:lnTo>
                <a:lnTo>
                  <a:pt x="205487" y="205594"/>
                </a:lnTo>
                <a:lnTo>
                  <a:pt x="146126" y="263344"/>
                </a:lnTo>
                <a:lnTo>
                  <a:pt x="91352" y="307370"/>
                </a:lnTo>
                <a:lnTo>
                  <a:pt x="39692" y="341371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315387" y="551824"/>
            <a:ext cx="315857" cy="389996"/>
          </a:xfrm>
          <a:custGeom>
            <a:avLst/>
            <a:gdLst/>
            <a:ahLst/>
            <a:cxnLst/>
            <a:rect l="0" t="0" r="0" b="0"/>
            <a:pathLst>
              <a:path w="315857" h="389996">
                <a:moveTo>
                  <a:pt x="315856" y="0"/>
                </a:moveTo>
                <a:lnTo>
                  <a:pt x="306280" y="24047"/>
                </a:lnTo>
                <a:lnTo>
                  <a:pt x="255957" y="86288"/>
                </a:lnTo>
                <a:lnTo>
                  <a:pt x="207047" y="147326"/>
                </a:lnTo>
                <a:lnTo>
                  <a:pt x="157927" y="208165"/>
                </a:lnTo>
                <a:lnTo>
                  <a:pt x="112694" y="263926"/>
                </a:lnTo>
                <a:lnTo>
                  <a:pt x="63822" y="323327"/>
                </a:lnTo>
                <a:lnTo>
                  <a:pt x="14077" y="384403"/>
                </a:lnTo>
                <a:lnTo>
                  <a:pt x="9385" y="388460"/>
                </a:lnTo>
                <a:lnTo>
                  <a:pt x="6256" y="389995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6947097" y="920322"/>
            <a:ext cx="210571" cy="105286"/>
            <a:chOff x="6947097" y="920322"/>
            <a:chExt cx="210571" cy="105286"/>
          </a:xfrm>
        </p:grpSpPr>
        <p:sp>
          <p:nvSpPr>
            <p:cNvPr id="64" name="Freeform 63"/>
            <p:cNvSpPr/>
            <p:nvPr/>
          </p:nvSpPr>
          <p:spPr>
            <a:xfrm>
              <a:off x="6947097" y="92032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9065"/>
                  </a:lnTo>
                  <a:lnTo>
                    <a:pt x="3959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47097" y="99402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8" y="3120"/>
                  </a:lnTo>
                  <a:lnTo>
                    <a:pt x="108502" y="10723"/>
                  </a:lnTo>
                  <a:lnTo>
                    <a:pt x="57568" y="18669"/>
                  </a:lnTo>
                  <a:lnTo>
                    <a:pt x="21347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265342" y="341688"/>
            <a:ext cx="1476237" cy="997618"/>
            <a:chOff x="7265342" y="341688"/>
            <a:chExt cx="1476237" cy="997618"/>
          </a:xfrm>
        </p:grpSpPr>
        <p:sp>
          <p:nvSpPr>
            <p:cNvPr id="67" name="Freeform 66"/>
            <p:cNvSpPr/>
            <p:nvPr/>
          </p:nvSpPr>
          <p:spPr>
            <a:xfrm>
              <a:off x="7452465" y="604467"/>
              <a:ext cx="42115" cy="621182"/>
            </a:xfrm>
            <a:custGeom>
              <a:avLst/>
              <a:gdLst/>
              <a:ahLst/>
              <a:cxnLst/>
              <a:rect l="0" t="0" r="0" b="0"/>
              <a:pathLst>
                <a:path w="42115" h="621182">
                  <a:moveTo>
                    <a:pt x="42114" y="0"/>
                  </a:moveTo>
                  <a:lnTo>
                    <a:pt x="27460" y="58617"/>
                  </a:lnTo>
                  <a:lnTo>
                    <a:pt x="22954" y="110175"/>
                  </a:lnTo>
                  <a:lnTo>
                    <a:pt x="22602" y="173668"/>
                  </a:lnTo>
                  <a:lnTo>
                    <a:pt x="26345" y="231270"/>
                  </a:lnTo>
                  <a:lnTo>
                    <a:pt x="22102" y="287708"/>
                  </a:lnTo>
                  <a:lnTo>
                    <a:pt x="20094" y="351153"/>
                  </a:lnTo>
                  <a:lnTo>
                    <a:pt x="12764" y="409958"/>
                  </a:lnTo>
                  <a:lnTo>
                    <a:pt x="8071" y="461890"/>
                  </a:lnTo>
                  <a:lnTo>
                    <a:pt x="2391" y="522901"/>
                  </a:lnTo>
                  <a:lnTo>
                    <a:pt x="707" y="574904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36734" y="551824"/>
              <a:ext cx="18827" cy="705411"/>
            </a:xfrm>
            <a:custGeom>
              <a:avLst/>
              <a:gdLst/>
              <a:ahLst/>
              <a:cxnLst/>
              <a:rect l="0" t="0" r="0" b="0"/>
              <a:pathLst>
                <a:path w="18827" h="705411">
                  <a:moveTo>
                    <a:pt x="0" y="0"/>
                  </a:moveTo>
                  <a:lnTo>
                    <a:pt x="3119" y="48931"/>
                  </a:lnTo>
                  <a:lnTo>
                    <a:pt x="8334" y="99896"/>
                  </a:lnTo>
                  <a:lnTo>
                    <a:pt x="15685" y="163232"/>
                  </a:lnTo>
                  <a:lnTo>
                    <a:pt x="18826" y="221453"/>
                  </a:lnTo>
                  <a:lnTo>
                    <a:pt x="14996" y="262591"/>
                  </a:lnTo>
                  <a:lnTo>
                    <a:pt x="12514" y="308170"/>
                  </a:lnTo>
                  <a:lnTo>
                    <a:pt x="11411" y="355723"/>
                  </a:lnTo>
                  <a:lnTo>
                    <a:pt x="10921" y="404154"/>
                  </a:lnTo>
                  <a:lnTo>
                    <a:pt x="5056" y="460691"/>
                  </a:lnTo>
                  <a:lnTo>
                    <a:pt x="7087" y="523846"/>
                  </a:lnTo>
                  <a:lnTo>
                    <a:pt x="2613" y="587267"/>
                  </a:lnTo>
                  <a:lnTo>
                    <a:pt x="516" y="650574"/>
                  </a:lnTo>
                  <a:lnTo>
                    <a:pt x="0" y="705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20636" y="574396"/>
              <a:ext cx="583573" cy="552944"/>
            </a:xfrm>
            <a:custGeom>
              <a:avLst/>
              <a:gdLst/>
              <a:ahLst/>
              <a:cxnLst/>
              <a:rect l="0" t="0" r="0" b="0"/>
              <a:pathLst>
                <a:path w="583573" h="552944">
                  <a:moveTo>
                    <a:pt x="258295" y="40599"/>
                  </a:moveTo>
                  <a:lnTo>
                    <a:pt x="217437" y="42939"/>
                  </a:lnTo>
                  <a:lnTo>
                    <a:pt x="163094" y="63505"/>
                  </a:lnTo>
                  <a:lnTo>
                    <a:pt x="118477" y="90097"/>
                  </a:lnTo>
                  <a:lnTo>
                    <a:pt x="63584" y="140943"/>
                  </a:lnTo>
                  <a:lnTo>
                    <a:pt x="41283" y="180913"/>
                  </a:lnTo>
                  <a:lnTo>
                    <a:pt x="15560" y="242707"/>
                  </a:lnTo>
                  <a:lnTo>
                    <a:pt x="1151" y="293896"/>
                  </a:lnTo>
                  <a:lnTo>
                    <a:pt x="0" y="346107"/>
                  </a:lnTo>
                  <a:lnTo>
                    <a:pt x="10093" y="404973"/>
                  </a:lnTo>
                  <a:lnTo>
                    <a:pt x="32926" y="458802"/>
                  </a:lnTo>
                  <a:lnTo>
                    <a:pt x="60108" y="498173"/>
                  </a:lnTo>
                  <a:lnTo>
                    <a:pt x="90388" y="524527"/>
                  </a:lnTo>
                  <a:lnTo>
                    <a:pt x="135181" y="544505"/>
                  </a:lnTo>
                  <a:lnTo>
                    <a:pt x="181263" y="552943"/>
                  </a:lnTo>
                  <a:lnTo>
                    <a:pt x="236252" y="552323"/>
                  </a:lnTo>
                  <a:lnTo>
                    <a:pt x="289588" y="544731"/>
                  </a:lnTo>
                  <a:lnTo>
                    <a:pt x="339317" y="531953"/>
                  </a:lnTo>
                  <a:lnTo>
                    <a:pt x="392453" y="506674"/>
                  </a:lnTo>
                  <a:lnTo>
                    <a:pt x="452665" y="463844"/>
                  </a:lnTo>
                  <a:lnTo>
                    <a:pt x="508286" y="411477"/>
                  </a:lnTo>
                  <a:lnTo>
                    <a:pt x="531238" y="382506"/>
                  </a:lnTo>
                  <a:lnTo>
                    <a:pt x="559790" y="324357"/>
                  </a:lnTo>
                  <a:lnTo>
                    <a:pt x="576265" y="283903"/>
                  </a:lnTo>
                  <a:lnTo>
                    <a:pt x="582186" y="235392"/>
                  </a:lnTo>
                  <a:lnTo>
                    <a:pt x="583572" y="201263"/>
                  </a:lnTo>
                  <a:lnTo>
                    <a:pt x="574829" y="169717"/>
                  </a:lnTo>
                  <a:lnTo>
                    <a:pt x="546209" y="111338"/>
                  </a:lnTo>
                  <a:lnTo>
                    <a:pt x="503972" y="55918"/>
                  </a:lnTo>
                  <a:lnTo>
                    <a:pt x="440748" y="22831"/>
                  </a:lnTo>
                  <a:lnTo>
                    <a:pt x="381585" y="3598"/>
                  </a:lnTo>
                  <a:lnTo>
                    <a:pt x="329141" y="0"/>
                  </a:lnTo>
                  <a:lnTo>
                    <a:pt x="267784" y="1904"/>
                  </a:lnTo>
                  <a:lnTo>
                    <a:pt x="237238" y="9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65342" y="341688"/>
              <a:ext cx="1476237" cy="997618"/>
            </a:xfrm>
            <a:custGeom>
              <a:avLst/>
              <a:gdLst/>
              <a:ahLst/>
              <a:cxnLst/>
              <a:rect l="0" t="0" r="0" b="0"/>
              <a:pathLst>
                <a:path w="1476237" h="997618">
                  <a:moveTo>
                    <a:pt x="882004" y="10095"/>
                  </a:moveTo>
                  <a:lnTo>
                    <a:pt x="824740" y="1762"/>
                  </a:lnTo>
                  <a:lnTo>
                    <a:pt x="763847" y="0"/>
                  </a:lnTo>
                  <a:lnTo>
                    <a:pt x="706759" y="6888"/>
                  </a:lnTo>
                  <a:lnTo>
                    <a:pt x="650422" y="12581"/>
                  </a:lnTo>
                  <a:lnTo>
                    <a:pt x="594234" y="24624"/>
                  </a:lnTo>
                  <a:lnTo>
                    <a:pt x="530839" y="46673"/>
                  </a:lnTo>
                  <a:lnTo>
                    <a:pt x="472043" y="73559"/>
                  </a:lnTo>
                  <a:lnTo>
                    <a:pt x="415369" y="101400"/>
                  </a:lnTo>
                  <a:lnTo>
                    <a:pt x="359114" y="130599"/>
                  </a:lnTo>
                  <a:lnTo>
                    <a:pt x="306062" y="168949"/>
                  </a:lnTo>
                  <a:lnTo>
                    <a:pt x="243470" y="220787"/>
                  </a:lnTo>
                  <a:lnTo>
                    <a:pt x="182022" y="278913"/>
                  </a:lnTo>
                  <a:lnTo>
                    <a:pt x="124666" y="338950"/>
                  </a:lnTo>
                  <a:lnTo>
                    <a:pt x="79809" y="399758"/>
                  </a:lnTo>
                  <a:lnTo>
                    <a:pt x="50545" y="453007"/>
                  </a:lnTo>
                  <a:lnTo>
                    <a:pt x="17535" y="515340"/>
                  </a:lnTo>
                  <a:lnTo>
                    <a:pt x="6875" y="568774"/>
                  </a:lnTo>
                  <a:lnTo>
                    <a:pt x="356" y="619776"/>
                  </a:lnTo>
                  <a:lnTo>
                    <a:pt x="0" y="662430"/>
                  </a:lnTo>
                  <a:lnTo>
                    <a:pt x="6377" y="722395"/>
                  </a:lnTo>
                  <a:lnTo>
                    <a:pt x="19012" y="775877"/>
                  </a:lnTo>
                  <a:lnTo>
                    <a:pt x="38363" y="820237"/>
                  </a:lnTo>
                  <a:lnTo>
                    <a:pt x="78517" y="878322"/>
                  </a:lnTo>
                  <a:lnTo>
                    <a:pt x="128020" y="915265"/>
                  </a:lnTo>
                  <a:lnTo>
                    <a:pt x="187442" y="943368"/>
                  </a:lnTo>
                  <a:lnTo>
                    <a:pt x="243641" y="965712"/>
                  </a:lnTo>
                  <a:lnTo>
                    <a:pt x="305132" y="981737"/>
                  </a:lnTo>
                  <a:lnTo>
                    <a:pt x="353760" y="987021"/>
                  </a:lnTo>
                  <a:lnTo>
                    <a:pt x="415358" y="988806"/>
                  </a:lnTo>
                  <a:lnTo>
                    <a:pt x="466617" y="990285"/>
                  </a:lnTo>
                  <a:lnTo>
                    <a:pt x="524570" y="996442"/>
                  </a:lnTo>
                  <a:lnTo>
                    <a:pt x="580475" y="997617"/>
                  </a:lnTo>
                  <a:lnTo>
                    <a:pt x="640973" y="992246"/>
                  </a:lnTo>
                  <a:lnTo>
                    <a:pt x="702183" y="988964"/>
                  </a:lnTo>
                  <a:lnTo>
                    <a:pt x="759054" y="981103"/>
                  </a:lnTo>
                  <a:lnTo>
                    <a:pt x="819838" y="972535"/>
                  </a:lnTo>
                  <a:lnTo>
                    <a:pt x="881132" y="968306"/>
                  </a:lnTo>
                  <a:lnTo>
                    <a:pt x="936858" y="960164"/>
                  </a:lnTo>
                  <a:lnTo>
                    <a:pt x="990414" y="949173"/>
                  </a:lnTo>
                  <a:lnTo>
                    <a:pt x="1042157" y="932788"/>
                  </a:lnTo>
                  <a:lnTo>
                    <a:pt x="1102155" y="913059"/>
                  </a:lnTo>
                  <a:lnTo>
                    <a:pt x="1159067" y="886979"/>
                  </a:lnTo>
                  <a:lnTo>
                    <a:pt x="1215369" y="852061"/>
                  </a:lnTo>
                  <a:lnTo>
                    <a:pt x="1271551" y="818301"/>
                  </a:lnTo>
                  <a:lnTo>
                    <a:pt x="1332172" y="767819"/>
                  </a:lnTo>
                  <a:lnTo>
                    <a:pt x="1380990" y="704947"/>
                  </a:lnTo>
                  <a:lnTo>
                    <a:pt x="1424443" y="652330"/>
                  </a:lnTo>
                  <a:lnTo>
                    <a:pt x="1449416" y="591357"/>
                  </a:lnTo>
                  <a:lnTo>
                    <a:pt x="1467942" y="532129"/>
                  </a:lnTo>
                  <a:lnTo>
                    <a:pt x="1476236" y="476077"/>
                  </a:lnTo>
                  <a:lnTo>
                    <a:pt x="1469743" y="423325"/>
                  </a:lnTo>
                  <a:lnTo>
                    <a:pt x="1452638" y="368409"/>
                  </a:lnTo>
                  <a:lnTo>
                    <a:pt x="1425393" y="326018"/>
                  </a:lnTo>
                  <a:lnTo>
                    <a:pt x="1371169" y="262785"/>
                  </a:lnTo>
                  <a:lnTo>
                    <a:pt x="1313142" y="217373"/>
                  </a:lnTo>
                  <a:lnTo>
                    <a:pt x="1257112" y="177901"/>
                  </a:lnTo>
                  <a:lnTo>
                    <a:pt x="1195655" y="141898"/>
                  </a:lnTo>
                  <a:lnTo>
                    <a:pt x="1147033" y="119468"/>
                  </a:lnTo>
                  <a:lnTo>
                    <a:pt x="1089992" y="98004"/>
                  </a:lnTo>
                  <a:lnTo>
                    <a:pt x="1028638" y="82415"/>
                  </a:lnTo>
                  <a:lnTo>
                    <a:pt x="966005" y="64798"/>
                  </a:lnTo>
                  <a:lnTo>
                    <a:pt x="902994" y="55939"/>
                  </a:lnTo>
                  <a:lnTo>
                    <a:pt x="839870" y="53314"/>
                  </a:lnTo>
                  <a:lnTo>
                    <a:pt x="794648" y="52700"/>
                  </a:lnTo>
                  <a:lnTo>
                    <a:pt x="747253" y="52427"/>
                  </a:lnTo>
                  <a:lnTo>
                    <a:pt x="698892" y="52306"/>
                  </a:lnTo>
                  <a:lnTo>
                    <a:pt x="646983" y="55372"/>
                  </a:lnTo>
                  <a:lnTo>
                    <a:pt x="590100" y="60555"/>
                  </a:lnTo>
                  <a:lnTo>
                    <a:pt x="566149" y="62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264041" y="2779523"/>
            <a:ext cx="2032001" cy="543016"/>
            <a:chOff x="4264041" y="2779523"/>
            <a:chExt cx="2032001" cy="543016"/>
          </a:xfrm>
        </p:grpSpPr>
        <p:sp>
          <p:nvSpPr>
            <p:cNvPr id="72" name="Freeform 71"/>
            <p:cNvSpPr/>
            <p:nvPr/>
          </p:nvSpPr>
          <p:spPr>
            <a:xfrm>
              <a:off x="4264041" y="2821637"/>
              <a:ext cx="768581" cy="42115"/>
            </a:xfrm>
            <a:custGeom>
              <a:avLst/>
              <a:gdLst/>
              <a:ahLst/>
              <a:cxnLst/>
              <a:rect l="0" t="0" r="0" b="0"/>
              <a:pathLst>
                <a:path w="768581" h="42115">
                  <a:moveTo>
                    <a:pt x="768580" y="42114"/>
                  </a:moveTo>
                  <a:lnTo>
                    <a:pt x="719650" y="38994"/>
                  </a:lnTo>
                  <a:lnTo>
                    <a:pt x="660519" y="33049"/>
                  </a:lnTo>
                  <a:lnTo>
                    <a:pt x="603779" y="30705"/>
                  </a:lnTo>
                  <a:lnTo>
                    <a:pt x="544391" y="23309"/>
                  </a:lnTo>
                  <a:lnTo>
                    <a:pt x="482271" y="21502"/>
                  </a:lnTo>
                  <a:lnTo>
                    <a:pt x="431005" y="13909"/>
                  </a:lnTo>
                  <a:lnTo>
                    <a:pt x="383769" y="11530"/>
                  </a:lnTo>
                  <a:lnTo>
                    <a:pt x="332728" y="10825"/>
                  </a:lnTo>
                  <a:lnTo>
                    <a:pt x="280560" y="10616"/>
                  </a:lnTo>
                  <a:lnTo>
                    <a:pt x="229228" y="10554"/>
                  </a:lnTo>
                  <a:lnTo>
                    <a:pt x="169369" y="10533"/>
                  </a:lnTo>
                  <a:lnTo>
                    <a:pt x="112484" y="4940"/>
                  </a:lnTo>
                  <a:lnTo>
                    <a:pt x="50122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16684" y="2979564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63171" y="0"/>
                  </a:moveTo>
                  <a:lnTo>
                    <a:pt x="45212" y="55045"/>
                  </a:lnTo>
                  <a:lnTo>
                    <a:pt x="31504" y="106453"/>
                  </a:lnTo>
                  <a:lnTo>
                    <a:pt x="23120" y="161668"/>
                  </a:lnTo>
                  <a:lnTo>
                    <a:pt x="14229" y="217635"/>
                  </a:lnTo>
                  <a:lnTo>
                    <a:pt x="8140" y="27063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44866" y="2990093"/>
              <a:ext cx="269213" cy="332446"/>
            </a:xfrm>
            <a:custGeom>
              <a:avLst/>
              <a:gdLst/>
              <a:ahLst/>
              <a:cxnLst/>
              <a:rect l="0" t="0" r="0" b="0"/>
              <a:pathLst>
                <a:path w="269213" h="332446">
                  <a:moveTo>
                    <a:pt x="113973" y="21057"/>
                  </a:moveTo>
                  <a:lnTo>
                    <a:pt x="97205" y="26646"/>
                  </a:lnTo>
                  <a:lnTo>
                    <a:pt x="70011" y="46889"/>
                  </a:lnTo>
                  <a:lnTo>
                    <a:pt x="23180" y="105704"/>
                  </a:lnTo>
                  <a:lnTo>
                    <a:pt x="15129" y="129648"/>
                  </a:lnTo>
                  <a:lnTo>
                    <a:pt x="2300" y="189732"/>
                  </a:lnTo>
                  <a:lnTo>
                    <a:pt x="0" y="215736"/>
                  </a:lnTo>
                  <a:lnTo>
                    <a:pt x="9883" y="256684"/>
                  </a:lnTo>
                  <a:lnTo>
                    <a:pt x="27629" y="292863"/>
                  </a:lnTo>
                  <a:lnTo>
                    <a:pt x="53295" y="320221"/>
                  </a:lnTo>
                  <a:lnTo>
                    <a:pt x="76087" y="329494"/>
                  </a:lnTo>
                  <a:lnTo>
                    <a:pt x="100644" y="332445"/>
                  </a:lnTo>
                  <a:lnTo>
                    <a:pt x="123257" y="329857"/>
                  </a:lnTo>
                  <a:lnTo>
                    <a:pt x="145005" y="318568"/>
                  </a:lnTo>
                  <a:lnTo>
                    <a:pt x="205561" y="273979"/>
                  </a:lnTo>
                  <a:lnTo>
                    <a:pt x="221360" y="257469"/>
                  </a:lnTo>
                  <a:lnTo>
                    <a:pt x="252088" y="200903"/>
                  </a:lnTo>
                  <a:lnTo>
                    <a:pt x="266774" y="156928"/>
                  </a:lnTo>
                  <a:lnTo>
                    <a:pt x="269212" y="119157"/>
                  </a:lnTo>
                  <a:lnTo>
                    <a:pt x="261875" y="85219"/>
                  </a:lnTo>
                  <a:lnTo>
                    <a:pt x="251457" y="63611"/>
                  </a:lnTo>
                  <a:lnTo>
                    <a:pt x="226849" y="37305"/>
                  </a:lnTo>
                  <a:lnTo>
                    <a:pt x="197330" y="14693"/>
                  </a:lnTo>
                  <a:lnTo>
                    <a:pt x="173638" y="6530"/>
                  </a:lnTo>
                  <a:lnTo>
                    <a:pt x="1350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42090" y="2937450"/>
              <a:ext cx="287820" cy="353662"/>
            </a:xfrm>
            <a:custGeom>
              <a:avLst/>
              <a:gdLst/>
              <a:ahLst/>
              <a:cxnLst/>
              <a:rect l="0" t="0" r="0" b="0"/>
              <a:pathLst>
                <a:path w="287820" h="353662">
                  <a:moveTo>
                    <a:pt x="101019" y="52643"/>
                  </a:moveTo>
                  <a:lnTo>
                    <a:pt x="69736" y="62218"/>
                  </a:lnTo>
                  <a:lnTo>
                    <a:pt x="53580" y="72886"/>
                  </a:lnTo>
                  <a:lnTo>
                    <a:pt x="41720" y="88546"/>
                  </a:lnTo>
                  <a:lnTo>
                    <a:pt x="13574" y="144675"/>
                  </a:lnTo>
                  <a:lnTo>
                    <a:pt x="1540" y="180517"/>
                  </a:lnTo>
                  <a:lnTo>
                    <a:pt x="0" y="240725"/>
                  </a:lnTo>
                  <a:lnTo>
                    <a:pt x="5819" y="267256"/>
                  </a:lnTo>
                  <a:lnTo>
                    <a:pt x="35204" y="316619"/>
                  </a:lnTo>
                  <a:lnTo>
                    <a:pt x="61241" y="342078"/>
                  </a:lnTo>
                  <a:lnTo>
                    <a:pt x="84119" y="350907"/>
                  </a:lnTo>
                  <a:lnTo>
                    <a:pt x="108715" y="353661"/>
                  </a:lnTo>
                  <a:lnTo>
                    <a:pt x="163816" y="342902"/>
                  </a:lnTo>
                  <a:lnTo>
                    <a:pt x="205060" y="328520"/>
                  </a:lnTo>
                  <a:lnTo>
                    <a:pt x="229461" y="309729"/>
                  </a:lnTo>
                  <a:lnTo>
                    <a:pt x="265779" y="262406"/>
                  </a:lnTo>
                  <a:lnTo>
                    <a:pt x="281378" y="225799"/>
                  </a:lnTo>
                  <a:lnTo>
                    <a:pt x="287819" y="185317"/>
                  </a:lnTo>
                  <a:lnTo>
                    <a:pt x="281590" y="129716"/>
                  </a:lnTo>
                  <a:lnTo>
                    <a:pt x="271245" y="90037"/>
                  </a:lnTo>
                  <a:lnTo>
                    <a:pt x="252711" y="61253"/>
                  </a:lnTo>
                  <a:lnTo>
                    <a:pt x="225513" y="33357"/>
                  </a:lnTo>
                  <a:lnTo>
                    <a:pt x="174475" y="8177"/>
                  </a:lnTo>
                  <a:lnTo>
                    <a:pt x="1326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43233" y="2779523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85181" y="24046"/>
                  </a:lnTo>
                  <a:lnTo>
                    <a:pt x="65092" y="58779"/>
                  </a:lnTo>
                  <a:lnTo>
                    <a:pt x="50092" y="90336"/>
                  </a:lnTo>
                  <a:lnTo>
                    <a:pt x="13424" y="13857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80062" y="2779523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0" y="0"/>
                  </a:moveTo>
                  <a:lnTo>
                    <a:pt x="17980" y="24046"/>
                  </a:lnTo>
                  <a:lnTo>
                    <a:pt x="79450" y="73669"/>
                  </a:lnTo>
                  <a:lnTo>
                    <a:pt x="140740" y="112691"/>
                  </a:lnTo>
                  <a:lnTo>
                    <a:pt x="15792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95917" y="2811108"/>
              <a:ext cx="600125" cy="52644"/>
            </a:xfrm>
            <a:custGeom>
              <a:avLst/>
              <a:gdLst/>
              <a:ahLst/>
              <a:cxnLst/>
              <a:rect l="0" t="0" r="0" b="0"/>
              <a:pathLst>
                <a:path w="600125" h="52644">
                  <a:moveTo>
                    <a:pt x="600124" y="0"/>
                  </a:moveTo>
                  <a:lnTo>
                    <a:pt x="551193" y="8334"/>
                  </a:lnTo>
                  <a:lnTo>
                    <a:pt x="492063" y="15684"/>
                  </a:lnTo>
                  <a:lnTo>
                    <a:pt x="443844" y="19465"/>
                  </a:lnTo>
                  <a:lnTo>
                    <a:pt x="392512" y="26175"/>
                  </a:lnTo>
                  <a:lnTo>
                    <a:pt x="340258" y="29983"/>
                  </a:lnTo>
                  <a:lnTo>
                    <a:pt x="282141" y="31111"/>
                  </a:lnTo>
                  <a:lnTo>
                    <a:pt x="226057" y="31445"/>
                  </a:lnTo>
                  <a:lnTo>
                    <a:pt x="166805" y="31544"/>
                  </a:lnTo>
                  <a:lnTo>
                    <a:pt x="110385" y="37163"/>
                  </a:lnTo>
                  <a:lnTo>
                    <a:pt x="48494" y="4230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80186" y="2926922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1331" y="147998"/>
                  </a:lnTo>
                  <a:lnTo>
                    <a:pt x="35149" y="206529"/>
                  </a:lnTo>
                  <a:lnTo>
                    <a:pt x="45639" y="257726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414560" y="2316269"/>
            <a:ext cx="646941" cy="421141"/>
            <a:chOff x="4414560" y="2316269"/>
            <a:chExt cx="646941" cy="421141"/>
          </a:xfrm>
        </p:grpSpPr>
        <p:sp>
          <p:nvSpPr>
            <p:cNvPr id="81" name="Freeform 80"/>
            <p:cNvSpPr/>
            <p:nvPr/>
          </p:nvSpPr>
          <p:spPr>
            <a:xfrm>
              <a:off x="4622010" y="2316269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42114" y="0"/>
                  </a:moveTo>
                  <a:lnTo>
                    <a:pt x="27460" y="58617"/>
                  </a:lnTo>
                  <a:lnTo>
                    <a:pt x="21152" y="118857"/>
                  </a:lnTo>
                  <a:lnTo>
                    <a:pt x="12973" y="176336"/>
                  </a:lnTo>
                  <a:lnTo>
                    <a:pt x="11253" y="233962"/>
                  </a:lnTo>
                  <a:lnTo>
                    <a:pt x="10743" y="292370"/>
                  </a:lnTo>
                  <a:lnTo>
                    <a:pt x="10592" y="343601"/>
                  </a:lnTo>
                  <a:lnTo>
                    <a:pt x="3301" y="40521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14560" y="2358383"/>
              <a:ext cx="207451" cy="261355"/>
            </a:xfrm>
            <a:custGeom>
              <a:avLst/>
              <a:gdLst/>
              <a:ahLst/>
              <a:cxnLst/>
              <a:rect l="0" t="0" r="0" b="0"/>
              <a:pathLst>
                <a:path w="207451" h="261355">
                  <a:moveTo>
                    <a:pt x="207450" y="189513"/>
                  </a:moveTo>
                  <a:lnTo>
                    <a:pt x="152405" y="207471"/>
                  </a:lnTo>
                  <a:lnTo>
                    <a:pt x="100998" y="224299"/>
                  </a:lnTo>
                  <a:lnTo>
                    <a:pt x="39057" y="249379"/>
                  </a:lnTo>
                  <a:lnTo>
                    <a:pt x="12896" y="261354"/>
                  </a:lnTo>
                  <a:lnTo>
                    <a:pt x="5217" y="260804"/>
                  </a:lnTo>
                  <a:lnTo>
                    <a:pt x="1268" y="255757"/>
                  </a:lnTo>
                  <a:lnTo>
                    <a:pt x="0" y="238842"/>
                  </a:lnTo>
                  <a:lnTo>
                    <a:pt x="7033" y="208418"/>
                  </a:lnTo>
                  <a:lnTo>
                    <a:pt x="36359" y="148733"/>
                  </a:lnTo>
                  <a:lnTo>
                    <a:pt x="75908" y="86599"/>
                  </a:lnTo>
                  <a:lnTo>
                    <a:pt x="106376" y="33068"/>
                  </a:lnTo>
                  <a:lnTo>
                    <a:pt x="1337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19986" y="2337326"/>
              <a:ext cx="341515" cy="398653"/>
            </a:xfrm>
            <a:custGeom>
              <a:avLst/>
              <a:gdLst/>
              <a:ahLst/>
              <a:cxnLst/>
              <a:rect l="0" t="0" r="0" b="0"/>
              <a:pathLst>
                <a:path w="341515" h="398653">
                  <a:moveTo>
                    <a:pt x="175765" y="21057"/>
                  </a:moveTo>
                  <a:lnTo>
                    <a:pt x="122738" y="35711"/>
                  </a:lnTo>
                  <a:lnTo>
                    <a:pt x="105014" y="48627"/>
                  </a:lnTo>
                  <a:lnTo>
                    <a:pt x="51877" y="108976"/>
                  </a:lnTo>
                  <a:lnTo>
                    <a:pt x="27421" y="162166"/>
                  </a:lnTo>
                  <a:lnTo>
                    <a:pt x="11325" y="217733"/>
                  </a:lnTo>
                  <a:lnTo>
                    <a:pt x="0" y="273769"/>
                  </a:lnTo>
                  <a:lnTo>
                    <a:pt x="854" y="312744"/>
                  </a:lnTo>
                  <a:lnTo>
                    <a:pt x="6780" y="335529"/>
                  </a:lnTo>
                  <a:lnTo>
                    <a:pt x="17212" y="357354"/>
                  </a:lnTo>
                  <a:lnTo>
                    <a:pt x="41829" y="383783"/>
                  </a:lnTo>
                  <a:lnTo>
                    <a:pt x="64375" y="392839"/>
                  </a:lnTo>
                  <a:lnTo>
                    <a:pt x="116977" y="398652"/>
                  </a:lnTo>
                  <a:lnTo>
                    <a:pt x="141449" y="393208"/>
                  </a:lnTo>
                  <a:lnTo>
                    <a:pt x="203698" y="370148"/>
                  </a:lnTo>
                  <a:lnTo>
                    <a:pt x="236684" y="344810"/>
                  </a:lnTo>
                  <a:lnTo>
                    <a:pt x="291289" y="284038"/>
                  </a:lnTo>
                  <a:lnTo>
                    <a:pt x="319294" y="242110"/>
                  </a:lnTo>
                  <a:lnTo>
                    <a:pt x="336437" y="194443"/>
                  </a:lnTo>
                  <a:lnTo>
                    <a:pt x="341514" y="141137"/>
                  </a:lnTo>
                  <a:lnTo>
                    <a:pt x="329364" y="84790"/>
                  </a:lnTo>
                  <a:lnTo>
                    <a:pt x="313823" y="58398"/>
                  </a:lnTo>
                  <a:lnTo>
                    <a:pt x="294400" y="35761"/>
                  </a:lnTo>
                  <a:lnTo>
                    <a:pt x="262649" y="19824"/>
                  </a:lnTo>
                  <a:lnTo>
                    <a:pt x="213939" y="3420"/>
                  </a:lnTo>
                  <a:lnTo>
                    <a:pt x="1968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695917" y="2379440"/>
            <a:ext cx="867308" cy="431669"/>
            <a:chOff x="5695917" y="2379440"/>
            <a:chExt cx="867308" cy="431669"/>
          </a:xfrm>
        </p:grpSpPr>
        <p:sp>
          <p:nvSpPr>
            <p:cNvPr id="85" name="Freeform 84"/>
            <p:cNvSpPr/>
            <p:nvPr/>
          </p:nvSpPr>
          <p:spPr>
            <a:xfrm>
              <a:off x="5695917" y="2379440"/>
              <a:ext cx="231628" cy="365738"/>
            </a:xfrm>
            <a:custGeom>
              <a:avLst/>
              <a:gdLst/>
              <a:ahLst/>
              <a:cxnLst/>
              <a:rect l="0" t="0" r="0" b="0"/>
              <a:pathLst>
                <a:path w="231628" h="365738">
                  <a:moveTo>
                    <a:pt x="231627" y="0"/>
                  </a:moveTo>
                  <a:lnTo>
                    <a:pt x="173010" y="5589"/>
                  </a:lnTo>
                  <a:lnTo>
                    <a:pt x="111600" y="9553"/>
                  </a:lnTo>
                  <a:lnTo>
                    <a:pt x="53197" y="10336"/>
                  </a:lnTo>
                  <a:lnTo>
                    <a:pt x="38974" y="10400"/>
                  </a:lnTo>
                  <a:lnTo>
                    <a:pt x="29492" y="15122"/>
                  </a:lnTo>
                  <a:lnTo>
                    <a:pt x="23171" y="22950"/>
                  </a:lnTo>
                  <a:lnTo>
                    <a:pt x="16147" y="44125"/>
                  </a:lnTo>
                  <a:lnTo>
                    <a:pt x="11638" y="95847"/>
                  </a:lnTo>
                  <a:lnTo>
                    <a:pt x="13977" y="134074"/>
                  </a:lnTo>
                  <a:lnTo>
                    <a:pt x="16740" y="156685"/>
                  </a:lnTo>
                  <a:lnTo>
                    <a:pt x="14059" y="182126"/>
                  </a:lnTo>
                  <a:lnTo>
                    <a:pt x="15221" y="181079"/>
                  </a:lnTo>
                  <a:lnTo>
                    <a:pt x="20803" y="171726"/>
                  </a:lnTo>
                  <a:lnTo>
                    <a:pt x="31083" y="159771"/>
                  </a:lnTo>
                  <a:lnTo>
                    <a:pt x="55613" y="145476"/>
                  </a:lnTo>
                  <a:lnTo>
                    <a:pt x="75019" y="143815"/>
                  </a:lnTo>
                  <a:lnTo>
                    <a:pt x="95343" y="148146"/>
                  </a:lnTo>
                  <a:lnTo>
                    <a:pt x="125346" y="163738"/>
                  </a:lnTo>
                  <a:lnTo>
                    <a:pt x="164353" y="196835"/>
                  </a:lnTo>
                  <a:lnTo>
                    <a:pt x="180238" y="223268"/>
                  </a:lnTo>
                  <a:lnTo>
                    <a:pt x="186765" y="258916"/>
                  </a:lnTo>
                  <a:lnTo>
                    <a:pt x="183109" y="293525"/>
                  </a:lnTo>
                  <a:lnTo>
                    <a:pt x="174579" y="312170"/>
                  </a:lnTo>
                  <a:lnTo>
                    <a:pt x="150038" y="343203"/>
                  </a:lnTo>
                  <a:lnTo>
                    <a:pt x="118415" y="359183"/>
                  </a:lnTo>
                  <a:lnTo>
                    <a:pt x="79409" y="365737"/>
                  </a:lnTo>
                  <a:lnTo>
                    <a:pt x="58300" y="36103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40819" y="2454517"/>
              <a:ext cx="285530" cy="278674"/>
            </a:xfrm>
            <a:custGeom>
              <a:avLst/>
              <a:gdLst/>
              <a:ahLst/>
              <a:cxnLst/>
              <a:rect l="0" t="0" r="0" b="0"/>
              <a:pathLst>
                <a:path w="285530" h="278674">
                  <a:moveTo>
                    <a:pt x="123595" y="30208"/>
                  </a:moveTo>
                  <a:lnTo>
                    <a:pt x="101238" y="30208"/>
                  </a:lnTo>
                  <a:lnTo>
                    <a:pt x="70567" y="41386"/>
                  </a:lnTo>
                  <a:lnTo>
                    <a:pt x="22402" y="79706"/>
                  </a:lnTo>
                  <a:lnTo>
                    <a:pt x="6524" y="111685"/>
                  </a:lnTo>
                  <a:lnTo>
                    <a:pt x="0" y="156385"/>
                  </a:lnTo>
                  <a:lnTo>
                    <a:pt x="3656" y="201085"/>
                  </a:lnTo>
                  <a:lnTo>
                    <a:pt x="12187" y="223526"/>
                  </a:lnTo>
                  <a:lnTo>
                    <a:pt x="36728" y="256997"/>
                  </a:lnTo>
                  <a:lnTo>
                    <a:pt x="56522" y="268654"/>
                  </a:lnTo>
                  <a:lnTo>
                    <a:pt x="93973" y="278673"/>
                  </a:lnTo>
                  <a:lnTo>
                    <a:pt x="134705" y="278522"/>
                  </a:lnTo>
                  <a:lnTo>
                    <a:pt x="161288" y="272761"/>
                  </a:lnTo>
                  <a:lnTo>
                    <a:pt x="194815" y="256364"/>
                  </a:lnTo>
                  <a:lnTo>
                    <a:pt x="242392" y="214869"/>
                  </a:lnTo>
                  <a:lnTo>
                    <a:pt x="262650" y="185528"/>
                  </a:lnTo>
                  <a:lnTo>
                    <a:pt x="284395" y="126239"/>
                  </a:lnTo>
                  <a:lnTo>
                    <a:pt x="285529" y="104474"/>
                  </a:lnTo>
                  <a:lnTo>
                    <a:pt x="280964" y="84272"/>
                  </a:lnTo>
                  <a:lnTo>
                    <a:pt x="238965" y="22163"/>
                  </a:lnTo>
                  <a:lnTo>
                    <a:pt x="232094" y="14316"/>
                  </a:lnTo>
                  <a:lnTo>
                    <a:pt x="211981" y="5598"/>
                  </a:lnTo>
                  <a:lnTo>
                    <a:pt x="160941" y="0"/>
                  </a:lnTo>
                  <a:lnTo>
                    <a:pt x="142923" y="2354"/>
                  </a:lnTo>
                  <a:lnTo>
                    <a:pt x="123595" y="91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77704" y="2442611"/>
              <a:ext cx="285521" cy="274446"/>
            </a:xfrm>
            <a:custGeom>
              <a:avLst/>
              <a:gdLst/>
              <a:ahLst/>
              <a:cxnLst/>
              <a:rect l="0" t="0" r="0" b="0"/>
              <a:pathLst>
                <a:path w="285521" h="274446">
                  <a:moveTo>
                    <a:pt x="144679" y="0"/>
                  </a:moveTo>
                  <a:lnTo>
                    <a:pt x="84739" y="26364"/>
                  </a:lnTo>
                  <a:lnTo>
                    <a:pt x="43791" y="59898"/>
                  </a:lnTo>
                  <a:lnTo>
                    <a:pt x="16173" y="96190"/>
                  </a:lnTo>
                  <a:lnTo>
                    <a:pt x="6457" y="116451"/>
                  </a:lnTo>
                  <a:lnTo>
                    <a:pt x="0" y="158766"/>
                  </a:lnTo>
                  <a:lnTo>
                    <a:pt x="3675" y="197170"/>
                  </a:lnTo>
                  <a:lnTo>
                    <a:pt x="12210" y="216703"/>
                  </a:lnTo>
                  <a:lnTo>
                    <a:pt x="36754" y="248306"/>
                  </a:lnTo>
                  <a:lnTo>
                    <a:pt x="62789" y="269974"/>
                  </a:lnTo>
                  <a:lnTo>
                    <a:pt x="72538" y="273569"/>
                  </a:lnTo>
                  <a:lnTo>
                    <a:pt x="92730" y="274445"/>
                  </a:lnTo>
                  <a:lnTo>
                    <a:pt x="135458" y="264305"/>
                  </a:lnTo>
                  <a:lnTo>
                    <a:pt x="187744" y="240985"/>
                  </a:lnTo>
                  <a:lnTo>
                    <a:pt x="212952" y="226427"/>
                  </a:lnTo>
                  <a:lnTo>
                    <a:pt x="255807" y="183889"/>
                  </a:lnTo>
                  <a:lnTo>
                    <a:pt x="276421" y="146288"/>
                  </a:lnTo>
                  <a:lnTo>
                    <a:pt x="284339" y="125848"/>
                  </a:lnTo>
                  <a:lnTo>
                    <a:pt x="285520" y="105066"/>
                  </a:lnTo>
                  <a:lnTo>
                    <a:pt x="280974" y="85300"/>
                  </a:lnTo>
                  <a:lnTo>
                    <a:pt x="258993" y="53547"/>
                  </a:lnTo>
                  <a:lnTo>
                    <a:pt x="224030" y="18837"/>
                  </a:lnTo>
                  <a:lnTo>
                    <a:pt x="197046" y="6101"/>
                  </a:lnTo>
                  <a:lnTo>
                    <a:pt x="16573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11813" y="2768994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0" y="42114"/>
                  </a:moveTo>
                  <a:lnTo>
                    <a:pt x="55045" y="25326"/>
                  </a:lnTo>
                  <a:lnTo>
                    <a:pt x="106453" y="21901"/>
                  </a:lnTo>
                  <a:lnTo>
                    <a:pt x="161668" y="15635"/>
                  </a:lnTo>
                  <a:lnTo>
                    <a:pt x="216465" y="10368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927544" y="2326798"/>
            <a:ext cx="621182" cy="463254"/>
            <a:chOff x="5927544" y="2326798"/>
            <a:chExt cx="621182" cy="463254"/>
          </a:xfrm>
        </p:grpSpPr>
        <p:sp>
          <p:nvSpPr>
            <p:cNvPr id="90" name="Freeform 89"/>
            <p:cNvSpPr/>
            <p:nvPr/>
          </p:nvSpPr>
          <p:spPr>
            <a:xfrm>
              <a:off x="6317098" y="2326798"/>
              <a:ext cx="231628" cy="389555"/>
            </a:xfrm>
            <a:custGeom>
              <a:avLst/>
              <a:gdLst/>
              <a:ahLst/>
              <a:cxnLst/>
              <a:rect l="0" t="0" r="0" b="0"/>
              <a:pathLst>
                <a:path w="231628" h="389555">
                  <a:moveTo>
                    <a:pt x="231627" y="0"/>
                  </a:moveTo>
                  <a:lnTo>
                    <a:pt x="214816" y="19150"/>
                  </a:lnTo>
                  <a:lnTo>
                    <a:pt x="182129" y="73217"/>
                  </a:lnTo>
                  <a:lnTo>
                    <a:pt x="158804" y="126278"/>
                  </a:lnTo>
                  <a:lnTo>
                    <a:pt x="150128" y="146200"/>
                  </a:lnTo>
                  <a:lnTo>
                    <a:pt x="111927" y="207080"/>
                  </a:lnTo>
                  <a:lnTo>
                    <a:pt x="77160" y="259431"/>
                  </a:lnTo>
                  <a:lnTo>
                    <a:pt x="49124" y="312984"/>
                  </a:lnTo>
                  <a:lnTo>
                    <a:pt x="14037" y="37144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27544" y="2326798"/>
              <a:ext cx="242156" cy="463254"/>
            </a:xfrm>
            <a:custGeom>
              <a:avLst/>
              <a:gdLst/>
              <a:ahLst/>
              <a:cxnLst/>
              <a:rect l="0" t="0" r="0" b="0"/>
              <a:pathLst>
                <a:path w="242156" h="463254">
                  <a:moveTo>
                    <a:pt x="242155" y="0"/>
                  </a:moveTo>
                  <a:lnTo>
                    <a:pt x="214644" y="63427"/>
                  </a:lnTo>
                  <a:lnTo>
                    <a:pt x="191017" y="121436"/>
                  </a:lnTo>
                  <a:lnTo>
                    <a:pt x="162877" y="181458"/>
                  </a:lnTo>
                  <a:lnTo>
                    <a:pt x="130720" y="243434"/>
                  </a:lnTo>
                  <a:lnTo>
                    <a:pt x="104763" y="303845"/>
                  </a:lnTo>
                  <a:lnTo>
                    <a:pt x="70121" y="359680"/>
                  </a:lnTo>
                  <a:lnTo>
                    <a:pt x="29239" y="421290"/>
                  </a:lnTo>
                  <a:lnTo>
                    <a:pt x="15422" y="449260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4453554" y="2853222"/>
            <a:ext cx="610654" cy="473784"/>
            <a:chOff x="4453554" y="2853222"/>
            <a:chExt cx="610654" cy="473784"/>
          </a:xfrm>
        </p:grpSpPr>
        <p:sp>
          <p:nvSpPr>
            <p:cNvPr id="93" name="Freeform 92"/>
            <p:cNvSpPr/>
            <p:nvPr/>
          </p:nvSpPr>
          <p:spPr>
            <a:xfrm>
              <a:off x="4769409" y="2853222"/>
              <a:ext cx="294799" cy="452727"/>
            </a:xfrm>
            <a:custGeom>
              <a:avLst/>
              <a:gdLst/>
              <a:ahLst/>
              <a:cxnLst/>
              <a:rect l="0" t="0" r="0" b="0"/>
              <a:pathLst>
                <a:path w="294799" h="452727">
                  <a:moveTo>
                    <a:pt x="294798" y="0"/>
                  </a:moveTo>
                  <a:lnTo>
                    <a:pt x="255256" y="55660"/>
                  </a:lnTo>
                  <a:lnTo>
                    <a:pt x="244468" y="73871"/>
                  </a:lnTo>
                  <a:lnTo>
                    <a:pt x="196027" y="135841"/>
                  </a:lnTo>
                  <a:lnTo>
                    <a:pt x="160254" y="190003"/>
                  </a:lnTo>
                  <a:lnTo>
                    <a:pt x="130311" y="245762"/>
                  </a:lnTo>
                  <a:lnTo>
                    <a:pt x="101866" y="299497"/>
                  </a:lnTo>
                  <a:lnTo>
                    <a:pt x="66693" y="353880"/>
                  </a:lnTo>
                  <a:lnTo>
                    <a:pt x="31587" y="41007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53554" y="2958507"/>
              <a:ext cx="157929" cy="368499"/>
            </a:xfrm>
            <a:custGeom>
              <a:avLst/>
              <a:gdLst/>
              <a:ahLst/>
              <a:cxnLst/>
              <a:rect l="0" t="0" r="0" b="0"/>
              <a:pathLst>
                <a:path w="157929" h="368499">
                  <a:moveTo>
                    <a:pt x="157928" y="0"/>
                  </a:moveTo>
                  <a:lnTo>
                    <a:pt x="132734" y="53875"/>
                  </a:lnTo>
                  <a:lnTo>
                    <a:pt x="107095" y="111037"/>
                  </a:lnTo>
                  <a:lnTo>
                    <a:pt x="81552" y="165390"/>
                  </a:lnTo>
                  <a:lnTo>
                    <a:pt x="60909" y="224306"/>
                  </a:lnTo>
                  <a:lnTo>
                    <a:pt x="29059" y="286333"/>
                  </a:lnTo>
                  <a:lnTo>
                    <a:pt x="4635" y="34842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811938" y="2253127"/>
            <a:ext cx="1903743" cy="789591"/>
            <a:chOff x="6811938" y="2253127"/>
            <a:chExt cx="1903743" cy="789591"/>
          </a:xfrm>
        </p:grpSpPr>
        <p:sp>
          <p:nvSpPr>
            <p:cNvPr id="96" name="Freeform 95"/>
            <p:cNvSpPr/>
            <p:nvPr/>
          </p:nvSpPr>
          <p:spPr>
            <a:xfrm>
              <a:off x="6822466" y="260053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30054" y="12724"/>
                  </a:lnTo>
                  <a:lnTo>
                    <a:pt x="70923" y="10962"/>
                  </a:lnTo>
                  <a:lnTo>
                    <a:pt x="17789" y="2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11938" y="2705823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51110" y="7409"/>
                  </a:lnTo>
                  <a:lnTo>
                    <a:pt x="91980" y="1464"/>
                  </a:lnTo>
                  <a:lnTo>
                    <a:pt x="37579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19305" y="2474197"/>
              <a:ext cx="345442" cy="455858"/>
            </a:xfrm>
            <a:custGeom>
              <a:avLst/>
              <a:gdLst/>
              <a:ahLst/>
              <a:cxnLst/>
              <a:rect l="0" t="0" r="0" b="0"/>
              <a:pathLst>
                <a:path w="345442" h="455858">
                  <a:moveTo>
                    <a:pt x="71700" y="0"/>
                  </a:moveTo>
                  <a:lnTo>
                    <a:pt x="62124" y="31282"/>
                  </a:lnTo>
                  <a:lnTo>
                    <a:pt x="27035" y="92338"/>
                  </a:lnTo>
                  <a:lnTo>
                    <a:pt x="20867" y="100163"/>
                  </a:lnTo>
                  <a:lnTo>
                    <a:pt x="16754" y="100700"/>
                  </a:lnTo>
                  <a:lnTo>
                    <a:pt x="14012" y="96379"/>
                  </a:lnTo>
                  <a:lnTo>
                    <a:pt x="12184" y="88819"/>
                  </a:lnTo>
                  <a:lnTo>
                    <a:pt x="16392" y="71060"/>
                  </a:lnTo>
                  <a:lnTo>
                    <a:pt x="27232" y="52639"/>
                  </a:lnTo>
                  <a:lnTo>
                    <a:pt x="53065" y="30284"/>
                  </a:lnTo>
                  <a:lnTo>
                    <a:pt x="72776" y="20088"/>
                  </a:lnTo>
                  <a:lnTo>
                    <a:pt x="114783" y="13361"/>
                  </a:lnTo>
                  <a:lnTo>
                    <a:pt x="138031" y="18026"/>
                  </a:lnTo>
                  <a:lnTo>
                    <a:pt x="164273" y="33807"/>
                  </a:lnTo>
                  <a:lnTo>
                    <a:pt x="194101" y="60100"/>
                  </a:lnTo>
                  <a:lnTo>
                    <a:pt x="215462" y="92026"/>
                  </a:lnTo>
                  <a:lnTo>
                    <a:pt x="225431" y="136711"/>
                  </a:lnTo>
                  <a:lnTo>
                    <a:pt x="222795" y="186996"/>
                  </a:lnTo>
                  <a:lnTo>
                    <a:pt x="214605" y="238939"/>
                  </a:lnTo>
                  <a:lnTo>
                    <a:pt x="200187" y="294422"/>
                  </a:lnTo>
                  <a:lnTo>
                    <a:pt x="182560" y="342389"/>
                  </a:lnTo>
                  <a:lnTo>
                    <a:pt x="161350" y="390137"/>
                  </a:lnTo>
                  <a:lnTo>
                    <a:pt x="143130" y="411650"/>
                  </a:lnTo>
                  <a:lnTo>
                    <a:pt x="95602" y="443355"/>
                  </a:lnTo>
                  <a:lnTo>
                    <a:pt x="72964" y="453630"/>
                  </a:lnTo>
                  <a:lnTo>
                    <a:pt x="51205" y="455857"/>
                  </a:lnTo>
                  <a:lnTo>
                    <a:pt x="29836" y="451777"/>
                  </a:lnTo>
                  <a:lnTo>
                    <a:pt x="8640" y="442165"/>
                  </a:lnTo>
                  <a:lnTo>
                    <a:pt x="2754" y="435157"/>
                  </a:lnTo>
                  <a:lnTo>
                    <a:pt x="0" y="426975"/>
                  </a:lnTo>
                  <a:lnTo>
                    <a:pt x="1713" y="395572"/>
                  </a:lnTo>
                  <a:lnTo>
                    <a:pt x="3985" y="383038"/>
                  </a:lnTo>
                  <a:lnTo>
                    <a:pt x="10179" y="373511"/>
                  </a:lnTo>
                  <a:lnTo>
                    <a:pt x="29540" y="359807"/>
                  </a:lnTo>
                  <a:lnTo>
                    <a:pt x="66747" y="345515"/>
                  </a:lnTo>
                  <a:lnTo>
                    <a:pt x="107407" y="345050"/>
                  </a:lnTo>
                  <a:lnTo>
                    <a:pt x="165612" y="366911"/>
                  </a:lnTo>
                  <a:lnTo>
                    <a:pt x="226223" y="385835"/>
                  </a:lnTo>
                  <a:lnTo>
                    <a:pt x="281821" y="403564"/>
                  </a:lnTo>
                  <a:lnTo>
                    <a:pt x="303128" y="404360"/>
                  </a:lnTo>
                  <a:lnTo>
                    <a:pt x="321956" y="400814"/>
                  </a:lnTo>
                  <a:lnTo>
                    <a:pt x="345441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658567" y="2568953"/>
              <a:ext cx="326056" cy="323453"/>
            </a:xfrm>
            <a:custGeom>
              <a:avLst/>
              <a:gdLst/>
              <a:ahLst/>
              <a:cxnLst/>
              <a:rect l="0" t="0" r="0" b="0"/>
              <a:pathLst>
                <a:path w="326056" h="323453">
                  <a:moveTo>
                    <a:pt x="174635" y="10528"/>
                  </a:moveTo>
                  <a:lnTo>
                    <a:pt x="157867" y="4939"/>
                  </a:lnTo>
                  <a:lnTo>
                    <a:pt x="125083" y="7053"/>
                  </a:lnTo>
                  <a:lnTo>
                    <a:pt x="91323" y="20677"/>
                  </a:lnTo>
                  <a:lnTo>
                    <a:pt x="59093" y="45121"/>
                  </a:lnTo>
                  <a:lnTo>
                    <a:pt x="17668" y="103486"/>
                  </a:lnTo>
                  <a:lnTo>
                    <a:pt x="5436" y="126712"/>
                  </a:lnTo>
                  <a:lnTo>
                    <a:pt x="0" y="152633"/>
                  </a:lnTo>
                  <a:lnTo>
                    <a:pt x="4915" y="207401"/>
                  </a:lnTo>
                  <a:lnTo>
                    <a:pt x="10687" y="235288"/>
                  </a:lnTo>
                  <a:lnTo>
                    <a:pt x="26510" y="260160"/>
                  </a:lnTo>
                  <a:lnTo>
                    <a:pt x="69207" y="299134"/>
                  </a:lnTo>
                  <a:lnTo>
                    <a:pt x="100893" y="316490"/>
                  </a:lnTo>
                  <a:lnTo>
                    <a:pt x="143687" y="323452"/>
                  </a:lnTo>
                  <a:lnTo>
                    <a:pt x="193411" y="319926"/>
                  </a:lnTo>
                  <a:lnTo>
                    <a:pt x="234011" y="305882"/>
                  </a:lnTo>
                  <a:lnTo>
                    <a:pt x="250937" y="290366"/>
                  </a:lnTo>
                  <a:lnTo>
                    <a:pt x="290677" y="234357"/>
                  </a:lnTo>
                  <a:lnTo>
                    <a:pt x="303419" y="216463"/>
                  </a:lnTo>
                  <a:lnTo>
                    <a:pt x="324941" y="158935"/>
                  </a:lnTo>
                  <a:lnTo>
                    <a:pt x="326055" y="137318"/>
                  </a:lnTo>
                  <a:lnTo>
                    <a:pt x="317239" y="94845"/>
                  </a:lnTo>
                  <a:lnTo>
                    <a:pt x="295827" y="53830"/>
                  </a:lnTo>
                  <a:lnTo>
                    <a:pt x="282700" y="37182"/>
                  </a:lnTo>
                  <a:lnTo>
                    <a:pt x="256566" y="20246"/>
                  </a:lnTo>
                  <a:lnTo>
                    <a:pt x="209038" y="3475"/>
                  </a:lnTo>
                  <a:lnTo>
                    <a:pt x="1851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037218" y="2576150"/>
              <a:ext cx="351678" cy="290438"/>
            </a:xfrm>
            <a:custGeom>
              <a:avLst/>
              <a:gdLst/>
              <a:ahLst/>
              <a:cxnLst/>
              <a:rect l="0" t="0" r="0" b="0"/>
              <a:pathLst>
                <a:path w="351678" h="290438">
                  <a:moveTo>
                    <a:pt x="196067" y="13860"/>
                  </a:moveTo>
                  <a:lnTo>
                    <a:pt x="179299" y="8271"/>
                  </a:lnTo>
                  <a:lnTo>
                    <a:pt x="140926" y="10384"/>
                  </a:lnTo>
                  <a:lnTo>
                    <a:pt x="118528" y="18554"/>
                  </a:lnTo>
                  <a:lnTo>
                    <a:pt x="61979" y="56386"/>
                  </a:lnTo>
                  <a:lnTo>
                    <a:pt x="10226" y="110720"/>
                  </a:lnTo>
                  <a:lnTo>
                    <a:pt x="2337" y="133728"/>
                  </a:lnTo>
                  <a:lnTo>
                    <a:pt x="0" y="158382"/>
                  </a:lnTo>
                  <a:lnTo>
                    <a:pt x="11049" y="213522"/>
                  </a:lnTo>
                  <a:lnTo>
                    <a:pt x="26473" y="239785"/>
                  </a:lnTo>
                  <a:lnTo>
                    <a:pt x="45861" y="262385"/>
                  </a:lnTo>
                  <a:lnTo>
                    <a:pt x="72013" y="278310"/>
                  </a:lnTo>
                  <a:lnTo>
                    <a:pt x="107577" y="290437"/>
                  </a:lnTo>
                  <a:lnTo>
                    <a:pt x="153340" y="290261"/>
                  </a:lnTo>
                  <a:lnTo>
                    <a:pt x="215657" y="276498"/>
                  </a:lnTo>
                  <a:lnTo>
                    <a:pt x="269573" y="258279"/>
                  </a:lnTo>
                  <a:lnTo>
                    <a:pt x="316794" y="227313"/>
                  </a:lnTo>
                  <a:lnTo>
                    <a:pt x="333743" y="201108"/>
                  </a:lnTo>
                  <a:lnTo>
                    <a:pt x="348781" y="158472"/>
                  </a:lnTo>
                  <a:lnTo>
                    <a:pt x="351677" y="128825"/>
                  </a:lnTo>
                  <a:lnTo>
                    <a:pt x="346726" y="102390"/>
                  </a:lnTo>
                  <a:lnTo>
                    <a:pt x="330783" y="70897"/>
                  </a:lnTo>
                  <a:lnTo>
                    <a:pt x="296389" y="31986"/>
                  </a:lnTo>
                  <a:lnTo>
                    <a:pt x="267126" y="11692"/>
                  </a:lnTo>
                  <a:lnTo>
                    <a:pt x="242467" y="1978"/>
                  </a:lnTo>
                  <a:lnTo>
                    <a:pt x="222149" y="0"/>
                  </a:lnTo>
                  <a:lnTo>
                    <a:pt x="196067" y="33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46331" y="2253127"/>
              <a:ext cx="1669350" cy="789591"/>
            </a:xfrm>
            <a:custGeom>
              <a:avLst/>
              <a:gdLst/>
              <a:ahLst/>
              <a:cxnLst/>
              <a:rect l="0" t="0" r="0" b="0"/>
              <a:pathLst>
                <a:path w="1669350" h="789591">
                  <a:moveTo>
                    <a:pt x="986912" y="42085"/>
                  </a:moveTo>
                  <a:lnTo>
                    <a:pt x="937982" y="38966"/>
                  </a:lnTo>
                  <a:lnTo>
                    <a:pt x="878851" y="27431"/>
                  </a:lnTo>
                  <a:lnTo>
                    <a:pt x="825042" y="17336"/>
                  </a:lnTo>
                  <a:lnTo>
                    <a:pt x="775824" y="12525"/>
                  </a:lnTo>
                  <a:lnTo>
                    <a:pt x="717271" y="3664"/>
                  </a:lnTo>
                  <a:lnTo>
                    <a:pt x="660645" y="700"/>
                  </a:lnTo>
                  <a:lnTo>
                    <a:pt x="604400" y="115"/>
                  </a:lnTo>
                  <a:lnTo>
                    <a:pt x="548230" y="0"/>
                  </a:lnTo>
                  <a:lnTo>
                    <a:pt x="492073" y="3096"/>
                  </a:lnTo>
                  <a:lnTo>
                    <a:pt x="430332" y="9037"/>
                  </a:lnTo>
                  <a:lnTo>
                    <a:pt x="377452" y="18616"/>
                  </a:lnTo>
                  <a:lnTo>
                    <a:pt x="323159" y="31773"/>
                  </a:lnTo>
                  <a:lnTo>
                    <a:pt x="261772" y="50302"/>
                  </a:lnTo>
                  <a:lnTo>
                    <a:pt x="207978" y="75720"/>
                  </a:lnTo>
                  <a:lnTo>
                    <a:pt x="144647" y="107174"/>
                  </a:lnTo>
                  <a:lnTo>
                    <a:pt x="95112" y="137556"/>
                  </a:lnTo>
                  <a:lnTo>
                    <a:pt x="56136" y="175540"/>
                  </a:lnTo>
                  <a:lnTo>
                    <a:pt x="23687" y="231270"/>
                  </a:lnTo>
                  <a:lnTo>
                    <a:pt x="5319" y="282096"/>
                  </a:lnTo>
                  <a:lnTo>
                    <a:pt x="0" y="341572"/>
                  </a:lnTo>
                  <a:lnTo>
                    <a:pt x="9002" y="402713"/>
                  </a:lnTo>
                  <a:lnTo>
                    <a:pt x="16503" y="432821"/>
                  </a:lnTo>
                  <a:lnTo>
                    <a:pt x="47056" y="490258"/>
                  </a:lnTo>
                  <a:lnTo>
                    <a:pt x="97606" y="551993"/>
                  </a:lnTo>
                  <a:lnTo>
                    <a:pt x="119650" y="574794"/>
                  </a:lnTo>
                  <a:lnTo>
                    <a:pt x="168946" y="601958"/>
                  </a:lnTo>
                  <a:lnTo>
                    <a:pt x="218647" y="626643"/>
                  </a:lnTo>
                  <a:lnTo>
                    <a:pt x="271296" y="655946"/>
                  </a:lnTo>
                  <a:lnTo>
                    <a:pt x="329356" y="681144"/>
                  </a:lnTo>
                  <a:lnTo>
                    <a:pt x="386157" y="701452"/>
                  </a:lnTo>
                  <a:lnTo>
                    <a:pt x="439347" y="719363"/>
                  </a:lnTo>
                  <a:lnTo>
                    <a:pt x="501421" y="736959"/>
                  </a:lnTo>
                  <a:lnTo>
                    <a:pt x="551774" y="744373"/>
                  </a:lnTo>
                  <a:lnTo>
                    <a:pt x="605122" y="752467"/>
                  </a:lnTo>
                  <a:lnTo>
                    <a:pt x="663285" y="765624"/>
                  </a:lnTo>
                  <a:lnTo>
                    <a:pt x="717225" y="773562"/>
                  </a:lnTo>
                  <a:lnTo>
                    <a:pt x="776450" y="779160"/>
                  </a:lnTo>
                  <a:lnTo>
                    <a:pt x="836686" y="785993"/>
                  </a:lnTo>
                  <a:lnTo>
                    <a:pt x="889238" y="788537"/>
                  </a:lnTo>
                  <a:lnTo>
                    <a:pt x="932193" y="789132"/>
                  </a:lnTo>
                  <a:lnTo>
                    <a:pt x="978581" y="789397"/>
                  </a:lnTo>
                  <a:lnTo>
                    <a:pt x="1041376" y="789546"/>
                  </a:lnTo>
                  <a:lnTo>
                    <a:pt x="1095857" y="789590"/>
                  </a:lnTo>
                  <a:lnTo>
                    <a:pt x="1150213" y="786483"/>
                  </a:lnTo>
                  <a:lnTo>
                    <a:pt x="1202194" y="781273"/>
                  </a:lnTo>
                  <a:lnTo>
                    <a:pt x="1252691" y="776610"/>
                  </a:lnTo>
                  <a:lnTo>
                    <a:pt x="1299238" y="767820"/>
                  </a:lnTo>
                  <a:lnTo>
                    <a:pt x="1351244" y="757806"/>
                  </a:lnTo>
                  <a:lnTo>
                    <a:pt x="1405150" y="743942"/>
                  </a:lnTo>
                  <a:lnTo>
                    <a:pt x="1466552" y="726432"/>
                  </a:lnTo>
                  <a:lnTo>
                    <a:pt x="1515073" y="712788"/>
                  </a:lnTo>
                  <a:lnTo>
                    <a:pt x="1578281" y="687216"/>
                  </a:lnTo>
                  <a:lnTo>
                    <a:pt x="1638527" y="641204"/>
                  </a:lnTo>
                  <a:lnTo>
                    <a:pt x="1649439" y="631010"/>
                  </a:lnTo>
                  <a:lnTo>
                    <a:pt x="1661565" y="607206"/>
                  </a:lnTo>
                  <a:lnTo>
                    <a:pt x="1669349" y="553797"/>
                  </a:lnTo>
                  <a:lnTo>
                    <a:pt x="1659519" y="512158"/>
                  </a:lnTo>
                  <a:lnTo>
                    <a:pt x="1634066" y="454997"/>
                  </a:lnTo>
                  <a:lnTo>
                    <a:pt x="1599576" y="397952"/>
                  </a:lnTo>
                  <a:lnTo>
                    <a:pt x="1548549" y="340886"/>
                  </a:lnTo>
                  <a:lnTo>
                    <a:pt x="1490901" y="291288"/>
                  </a:lnTo>
                  <a:lnTo>
                    <a:pt x="1428988" y="249148"/>
                  </a:lnTo>
                  <a:lnTo>
                    <a:pt x="1370862" y="214051"/>
                  </a:lnTo>
                  <a:lnTo>
                    <a:pt x="1316391" y="185975"/>
                  </a:lnTo>
                  <a:lnTo>
                    <a:pt x="1260571" y="157899"/>
                  </a:lnTo>
                  <a:lnTo>
                    <a:pt x="1204485" y="135412"/>
                  </a:lnTo>
                  <a:lnTo>
                    <a:pt x="1148346" y="119705"/>
                  </a:lnTo>
                  <a:lnTo>
                    <a:pt x="1089077" y="102218"/>
                  </a:lnTo>
                  <a:lnTo>
                    <a:pt x="1026980" y="82169"/>
                  </a:lnTo>
                  <a:lnTo>
                    <a:pt x="978248" y="70599"/>
                  </a:lnTo>
                  <a:lnTo>
                    <a:pt x="917784" y="57380"/>
                  </a:lnTo>
                  <a:lnTo>
                    <a:pt x="857660" y="50435"/>
                  </a:lnTo>
                  <a:lnTo>
                    <a:pt x="807066" y="44559"/>
                  </a:lnTo>
                  <a:lnTo>
                    <a:pt x="748746" y="36985"/>
                  </a:lnTo>
                  <a:lnTo>
                    <a:pt x="692115" y="315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590425" y="4165504"/>
            <a:ext cx="1147607" cy="934003"/>
            <a:chOff x="4590425" y="4165504"/>
            <a:chExt cx="1147607" cy="934003"/>
          </a:xfrm>
        </p:grpSpPr>
        <p:sp>
          <p:nvSpPr>
            <p:cNvPr id="103" name="Freeform 102"/>
            <p:cNvSpPr/>
            <p:nvPr/>
          </p:nvSpPr>
          <p:spPr>
            <a:xfrm>
              <a:off x="4590425" y="4634005"/>
              <a:ext cx="747524" cy="30120"/>
            </a:xfrm>
            <a:custGeom>
              <a:avLst/>
              <a:gdLst/>
              <a:ahLst/>
              <a:cxnLst/>
              <a:rect l="0" t="0" r="0" b="0"/>
              <a:pathLst>
                <a:path w="747524" h="30120">
                  <a:moveTo>
                    <a:pt x="747523" y="30119"/>
                  </a:moveTo>
                  <a:lnTo>
                    <a:pt x="710045" y="21786"/>
                  </a:lnTo>
                  <a:lnTo>
                    <a:pt x="658621" y="20024"/>
                  </a:lnTo>
                  <a:lnTo>
                    <a:pt x="597775" y="27981"/>
                  </a:lnTo>
                  <a:lnTo>
                    <a:pt x="560434" y="26366"/>
                  </a:lnTo>
                  <a:lnTo>
                    <a:pt x="505196" y="20929"/>
                  </a:lnTo>
                  <a:lnTo>
                    <a:pt x="455144" y="14398"/>
                  </a:lnTo>
                  <a:lnTo>
                    <a:pt x="403269" y="10643"/>
                  </a:lnTo>
                  <a:lnTo>
                    <a:pt x="350854" y="9530"/>
                  </a:lnTo>
                  <a:lnTo>
                    <a:pt x="298278" y="9201"/>
                  </a:lnTo>
                  <a:lnTo>
                    <a:pt x="240067" y="9103"/>
                  </a:lnTo>
                  <a:lnTo>
                    <a:pt x="189544" y="3485"/>
                  </a:lnTo>
                  <a:lnTo>
                    <a:pt x="133760" y="0"/>
                  </a:lnTo>
                  <a:lnTo>
                    <a:pt x="78367" y="4557"/>
                  </a:lnTo>
                  <a:lnTo>
                    <a:pt x="20332" y="8172"/>
                  </a:lnTo>
                  <a:lnTo>
                    <a:pt x="0" y="9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78824" y="4165504"/>
              <a:ext cx="210298" cy="425067"/>
            </a:xfrm>
            <a:custGeom>
              <a:avLst/>
              <a:gdLst/>
              <a:ahLst/>
              <a:cxnLst/>
              <a:rect l="0" t="0" r="0" b="0"/>
              <a:pathLst>
                <a:path w="210298" h="425067">
                  <a:moveTo>
                    <a:pt x="195870" y="66951"/>
                  </a:moveTo>
                  <a:lnTo>
                    <a:pt x="186294" y="90998"/>
                  </a:lnTo>
                  <a:lnTo>
                    <a:pt x="156950" y="143162"/>
                  </a:lnTo>
                  <a:lnTo>
                    <a:pt x="125176" y="202535"/>
                  </a:lnTo>
                  <a:lnTo>
                    <a:pt x="105910" y="261323"/>
                  </a:lnTo>
                  <a:lnTo>
                    <a:pt x="90839" y="316089"/>
                  </a:lnTo>
                  <a:lnTo>
                    <a:pt x="86019" y="339116"/>
                  </a:lnTo>
                  <a:lnTo>
                    <a:pt x="87776" y="361049"/>
                  </a:lnTo>
                  <a:lnTo>
                    <a:pt x="100931" y="393127"/>
                  </a:lnTo>
                  <a:lnTo>
                    <a:pt x="119647" y="419270"/>
                  </a:lnTo>
                  <a:lnTo>
                    <a:pt x="127507" y="423493"/>
                  </a:lnTo>
                  <a:lnTo>
                    <a:pt x="145599" y="425066"/>
                  </a:lnTo>
                  <a:lnTo>
                    <a:pt x="175516" y="413785"/>
                  </a:lnTo>
                  <a:lnTo>
                    <a:pt x="189943" y="398915"/>
                  </a:lnTo>
                  <a:lnTo>
                    <a:pt x="204643" y="367692"/>
                  </a:lnTo>
                  <a:lnTo>
                    <a:pt x="210297" y="343334"/>
                  </a:lnTo>
                  <a:lnTo>
                    <a:pt x="208911" y="320810"/>
                  </a:lnTo>
                  <a:lnTo>
                    <a:pt x="195965" y="288398"/>
                  </a:lnTo>
                  <a:lnTo>
                    <a:pt x="177310" y="262157"/>
                  </a:lnTo>
                  <a:lnTo>
                    <a:pt x="118407" y="209799"/>
                  </a:lnTo>
                  <a:lnTo>
                    <a:pt x="59704" y="151837"/>
                  </a:lnTo>
                  <a:lnTo>
                    <a:pt x="16947" y="102884"/>
                  </a:lnTo>
                  <a:lnTo>
                    <a:pt x="5215" y="78242"/>
                  </a:lnTo>
                  <a:lnTo>
                    <a:pt x="0" y="51693"/>
                  </a:lnTo>
                  <a:lnTo>
                    <a:pt x="3922" y="27414"/>
                  </a:lnTo>
                  <a:lnTo>
                    <a:pt x="8243" y="16027"/>
                  </a:lnTo>
                  <a:lnTo>
                    <a:pt x="16973" y="8435"/>
                  </a:lnTo>
                  <a:lnTo>
                    <a:pt x="42271" y="0"/>
                  </a:lnTo>
                  <a:lnTo>
                    <a:pt x="66772" y="2490"/>
                  </a:lnTo>
                  <a:lnTo>
                    <a:pt x="126218" y="24725"/>
                  </a:lnTo>
                  <a:lnTo>
                    <a:pt x="143228" y="35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44383" y="4232455"/>
              <a:ext cx="286957" cy="298067"/>
            </a:xfrm>
            <a:custGeom>
              <a:avLst/>
              <a:gdLst/>
              <a:ahLst/>
              <a:cxnLst/>
              <a:rect l="0" t="0" r="0" b="0"/>
              <a:pathLst>
                <a:path w="286957" h="298067">
                  <a:moveTo>
                    <a:pt x="140881" y="10529"/>
                  </a:moveTo>
                  <a:lnTo>
                    <a:pt x="124113" y="4940"/>
                  </a:lnTo>
                  <a:lnTo>
                    <a:pt x="106523" y="5315"/>
                  </a:lnTo>
                  <a:lnTo>
                    <a:pt x="88176" y="10552"/>
                  </a:lnTo>
                  <a:lnTo>
                    <a:pt x="50088" y="39533"/>
                  </a:lnTo>
                  <a:lnTo>
                    <a:pt x="22818" y="75270"/>
                  </a:lnTo>
                  <a:lnTo>
                    <a:pt x="1129" y="126549"/>
                  </a:lnTo>
                  <a:lnTo>
                    <a:pt x="0" y="147491"/>
                  </a:lnTo>
                  <a:lnTo>
                    <a:pt x="11888" y="207290"/>
                  </a:lnTo>
                  <a:lnTo>
                    <a:pt x="22982" y="240014"/>
                  </a:lnTo>
                  <a:lnTo>
                    <a:pt x="41737" y="265048"/>
                  </a:lnTo>
                  <a:lnTo>
                    <a:pt x="69001" y="286113"/>
                  </a:lnTo>
                  <a:lnTo>
                    <a:pt x="89047" y="296008"/>
                  </a:lnTo>
                  <a:lnTo>
                    <a:pt x="109655" y="298066"/>
                  </a:lnTo>
                  <a:lnTo>
                    <a:pt x="172498" y="283632"/>
                  </a:lnTo>
                  <a:lnTo>
                    <a:pt x="231179" y="258233"/>
                  </a:lnTo>
                  <a:lnTo>
                    <a:pt x="257843" y="237041"/>
                  </a:lnTo>
                  <a:lnTo>
                    <a:pt x="273193" y="218826"/>
                  </a:lnTo>
                  <a:lnTo>
                    <a:pt x="281575" y="195912"/>
                  </a:lnTo>
                  <a:lnTo>
                    <a:pt x="286956" y="143074"/>
                  </a:lnTo>
                  <a:lnTo>
                    <a:pt x="282298" y="107123"/>
                  </a:lnTo>
                  <a:lnTo>
                    <a:pt x="267920" y="74245"/>
                  </a:lnTo>
                  <a:lnTo>
                    <a:pt x="228371" y="25232"/>
                  </a:lnTo>
                  <a:lnTo>
                    <a:pt x="1829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832580" y="4779938"/>
              <a:ext cx="21058" cy="294798"/>
            </a:xfrm>
            <a:custGeom>
              <a:avLst/>
              <a:gdLst/>
              <a:ahLst/>
              <a:cxnLst/>
              <a:rect l="0" t="0" r="0" b="0"/>
              <a:pathLst>
                <a:path w="21058" h="294798">
                  <a:moveTo>
                    <a:pt x="0" y="0"/>
                  </a:moveTo>
                  <a:lnTo>
                    <a:pt x="5589" y="62092"/>
                  </a:lnTo>
                  <a:lnTo>
                    <a:pt x="16789" y="114647"/>
                  </a:lnTo>
                  <a:lnTo>
                    <a:pt x="20214" y="177021"/>
                  </a:lnTo>
                  <a:lnTo>
                    <a:pt x="20891" y="234748"/>
                  </a:lnTo>
                  <a:lnTo>
                    <a:pt x="21057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33312" y="4790466"/>
              <a:ext cx="176754" cy="276755"/>
            </a:xfrm>
            <a:custGeom>
              <a:avLst/>
              <a:gdLst/>
              <a:ahLst/>
              <a:cxnLst/>
              <a:rect l="0" t="0" r="0" b="0"/>
              <a:pathLst>
                <a:path w="176754" h="276755">
                  <a:moveTo>
                    <a:pt x="78253" y="10528"/>
                  </a:moveTo>
                  <a:lnTo>
                    <a:pt x="54206" y="28510"/>
                  </a:lnTo>
                  <a:lnTo>
                    <a:pt x="33953" y="54851"/>
                  </a:lnTo>
                  <a:lnTo>
                    <a:pt x="12208" y="111165"/>
                  </a:lnTo>
                  <a:lnTo>
                    <a:pt x="0" y="165415"/>
                  </a:lnTo>
                  <a:lnTo>
                    <a:pt x="6427" y="218071"/>
                  </a:lnTo>
                  <a:lnTo>
                    <a:pt x="13575" y="239640"/>
                  </a:lnTo>
                  <a:lnTo>
                    <a:pt x="24550" y="257025"/>
                  </a:lnTo>
                  <a:lnTo>
                    <a:pt x="40347" y="269431"/>
                  </a:lnTo>
                  <a:lnTo>
                    <a:pt x="49473" y="274377"/>
                  </a:lnTo>
                  <a:lnTo>
                    <a:pt x="68971" y="276754"/>
                  </a:lnTo>
                  <a:lnTo>
                    <a:pt x="131005" y="262553"/>
                  </a:lnTo>
                  <a:lnTo>
                    <a:pt x="141497" y="259263"/>
                  </a:lnTo>
                  <a:lnTo>
                    <a:pt x="149661" y="253561"/>
                  </a:lnTo>
                  <a:lnTo>
                    <a:pt x="161852" y="237866"/>
                  </a:lnTo>
                  <a:lnTo>
                    <a:pt x="175293" y="209299"/>
                  </a:lnTo>
                  <a:lnTo>
                    <a:pt x="176753" y="188948"/>
                  </a:lnTo>
                  <a:lnTo>
                    <a:pt x="161885" y="126292"/>
                  </a:lnTo>
                  <a:lnTo>
                    <a:pt x="133038" y="63167"/>
                  </a:lnTo>
                  <a:lnTo>
                    <a:pt x="117882" y="34704"/>
                  </a:lnTo>
                  <a:lnTo>
                    <a:pt x="98573" y="14572"/>
                  </a:lnTo>
                  <a:lnTo>
                    <a:pt x="782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29043" y="4790466"/>
              <a:ext cx="249989" cy="309041"/>
            </a:xfrm>
            <a:custGeom>
              <a:avLst/>
              <a:gdLst/>
              <a:ahLst/>
              <a:cxnLst/>
              <a:rect l="0" t="0" r="0" b="0"/>
              <a:pathLst>
                <a:path w="249989" h="309041">
                  <a:moveTo>
                    <a:pt x="61506" y="21057"/>
                  </a:moveTo>
                  <a:lnTo>
                    <a:pt x="44738" y="26646"/>
                  </a:lnTo>
                  <a:lnTo>
                    <a:pt x="33387" y="38749"/>
                  </a:lnTo>
                  <a:lnTo>
                    <a:pt x="6764" y="86341"/>
                  </a:lnTo>
                  <a:lnTo>
                    <a:pt x="0" y="141101"/>
                  </a:lnTo>
                  <a:lnTo>
                    <a:pt x="4253" y="202307"/>
                  </a:lnTo>
                  <a:lnTo>
                    <a:pt x="17528" y="251052"/>
                  </a:lnTo>
                  <a:lnTo>
                    <a:pt x="28702" y="273016"/>
                  </a:lnTo>
                  <a:lnTo>
                    <a:pt x="44587" y="288236"/>
                  </a:lnTo>
                  <a:lnTo>
                    <a:pt x="83380" y="307540"/>
                  </a:lnTo>
                  <a:lnTo>
                    <a:pt x="107103" y="309040"/>
                  </a:lnTo>
                  <a:lnTo>
                    <a:pt x="154870" y="300471"/>
                  </a:lnTo>
                  <a:lnTo>
                    <a:pt x="196931" y="279108"/>
                  </a:lnTo>
                  <a:lnTo>
                    <a:pt x="213722" y="265988"/>
                  </a:lnTo>
                  <a:lnTo>
                    <a:pt x="230739" y="239858"/>
                  </a:lnTo>
                  <a:lnTo>
                    <a:pt x="245800" y="198418"/>
                  </a:lnTo>
                  <a:lnTo>
                    <a:pt x="249988" y="146385"/>
                  </a:lnTo>
                  <a:lnTo>
                    <a:pt x="248221" y="120042"/>
                  </a:lnTo>
                  <a:lnTo>
                    <a:pt x="228023" y="74535"/>
                  </a:lnTo>
                  <a:lnTo>
                    <a:pt x="213892" y="54184"/>
                  </a:lnTo>
                  <a:lnTo>
                    <a:pt x="186206" y="30742"/>
                  </a:lnTo>
                  <a:lnTo>
                    <a:pt x="1246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32746" y="4643067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63171" y="0"/>
                  </a:moveTo>
                  <a:lnTo>
                    <a:pt x="9115" y="5522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69575" y="4653596"/>
              <a:ext cx="168457" cy="105285"/>
            </a:xfrm>
            <a:custGeom>
              <a:avLst/>
              <a:gdLst/>
              <a:ahLst/>
              <a:cxnLst/>
              <a:rect l="0" t="0" r="0" b="0"/>
              <a:pathLst>
                <a:path w="168457" h="105285">
                  <a:moveTo>
                    <a:pt x="0" y="0"/>
                  </a:moveTo>
                  <a:lnTo>
                    <a:pt x="53875" y="35916"/>
                  </a:lnTo>
                  <a:lnTo>
                    <a:pt x="115922" y="77281"/>
                  </a:lnTo>
                  <a:lnTo>
                    <a:pt x="151709" y="99060"/>
                  </a:lnTo>
                  <a:lnTo>
                    <a:pt x="168456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6041642" y="4212570"/>
            <a:ext cx="717654" cy="1062208"/>
            <a:chOff x="6041642" y="4212570"/>
            <a:chExt cx="717654" cy="1062208"/>
          </a:xfrm>
        </p:grpSpPr>
        <p:sp>
          <p:nvSpPr>
            <p:cNvPr id="112" name="Freeform 111"/>
            <p:cNvSpPr/>
            <p:nvPr/>
          </p:nvSpPr>
          <p:spPr>
            <a:xfrm>
              <a:off x="6041642" y="4212570"/>
              <a:ext cx="228720" cy="472126"/>
            </a:xfrm>
            <a:custGeom>
              <a:avLst/>
              <a:gdLst/>
              <a:ahLst/>
              <a:cxnLst/>
              <a:rect l="0" t="0" r="0" b="0"/>
              <a:pathLst>
                <a:path w="228720" h="472126">
                  <a:moveTo>
                    <a:pt x="201757" y="83056"/>
                  </a:moveTo>
                  <a:lnTo>
                    <a:pt x="207345" y="99824"/>
                  </a:lnTo>
                  <a:lnTo>
                    <a:pt x="205232" y="132608"/>
                  </a:lnTo>
                  <a:lnTo>
                    <a:pt x="185632" y="177203"/>
                  </a:lnTo>
                  <a:lnTo>
                    <a:pt x="157938" y="230375"/>
                  </a:lnTo>
                  <a:lnTo>
                    <a:pt x="135704" y="286207"/>
                  </a:lnTo>
                  <a:lnTo>
                    <a:pt x="115530" y="345454"/>
                  </a:lnTo>
                  <a:lnTo>
                    <a:pt x="102619" y="405076"/>
                  </a:lnTo>
                  <a:lnTo>
                    <a:pt x="104273" y="433627"/>
                  </a:lnTo>
                  <a:lnTo>
                    <a:pt x="112028" y="455675"/>
                  </a:lnTo>
                  <a:lnTo>
                    <a:pt x="117371" y="464830"/>
                  </a:lnTo>
                  <a:lnTo>
                    <a:pt x="124442" y="469763"/>
                  </a:lnTo>
                  <a:lnTo>
                    <a:pt x="132666" y="471882"/>
                  </a:lnTo>
                  <a:lnTo>
                    <a:pt x="141658" y="472125"/>
                  </a:lnTo>
                  <a:lnTo>
                    <a:pt x="157889" y="466156"/>
                  </a:lnTo>
                  <a:lnTo>
                    <a:pt x="192961" y="443260"/>
                  </a:lnTo>
                  <a:lnTo>
                    <a:pt x="217738" y="411922"/>
                  </a:lnTo>
                  <a:lnTo>
                    <a:pt x="228719" y="373001"/>
                  </a:lnTo>
                  <a:lnTo>
                    <a:pt x="224024" y="319097"/>
                  </a:lnTo>
                  <a:lnTo>
                    <a:pt x="213943" y="285576"/>
                  </a:lnTo>
                  <a:lnTo>
                    <a:pt x="169858" y="222473"/>
                  </a:lnTo>
                  <a:lnTo>
                    <a:pt x="116577" y="166584"/>
                  </a:lnTo>
                  <a:lnTo>
                    <a:pt x="54275" y="104052"/>
                  </a:lnTo>
                  <a:lnTo>
                    <a:pt x="11280" y="58699"/>
                  </a:lnTo>
                  <a:lnTo>
                    <a:pt x="897" y="39475"/>
                  </a:lnTo>
                  <a:lnTo>
                    <a:pt x="0" y="29436"/>
                  </a:lnTo>
                  <a:lnTo>
                    <a:pt x="5243" y="8923"/>
                  </a:lnTo>
                  <a:lnTo>
                    <a:pt x="12256" y="3218"/>
                  </a:lnTo>
                  <a:lnTo>
                    <a:pt x="32526" y="0"/>
                  </a:lnTo>
                  <a:lnTo>
                    <a:pt x="70246" y="4765"/>
                  </a:lnTo>
                  <a:lnTo>
                    <a:pt x="116508" y="25261"/>
                  </a:lnTo>
                  <a:lnTo>
                    <a:pt x="177101" y="56098"/>
                  </a:lnTo>
                  <a:lnTo>
                    <a:pt x="191228" y="62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40904" y="4369326"/>
              <a:ext cx="353675" cy="324064"/>
            </a:xfrm>
            <a:custGeom>
              <a:avLst/>
              <a:gdLst/>
              <a:ahLst/>
              <a:cxnLst/>
              <a:rect l="0" t="0" r="0" b="0"/>
              <a:pathLst>
                <a:path w="353675" h="324064">
                  <a:moveTo>
                    <a:pt x="155179" y="0"/>
                  </a:moveTo>
                  <a:lnTo>
                    <a:pt x="112487" y="3120"/>
                  </a:lnTo>
                  <a:lnTo>
                    <a:pt x="102151" y="5589"/>
                  </a:lnTo>
                  <a:lnTo>
                    <a:pt x="70837" y="25833"/>
                  </a:lnTo>
                  <a:lnTo>
                    <a:pt x="37220" y="58049"/>
                  </a:lnTo>
                  <a:lnTo>
                    <a:pt x="6530" y="114908"/>
                  </a:lnTo>
                  <a:lnTo>
                    <a:pt x="0" y="152720"/>
                  </a:lnTo>
                  <a:lnTo>
                    <a:pt x="9244" y="193559"/>
                  </a:lnTo>
                  <a:lnTo>
                    <a:pt x="48354" y="251830"/>
                  </a:lnTo>
                  <a:lnTo>
                    <a:pt x="73614" y="280897"/>
                  </a:lnTo>
                  <a:lnTo>
                    <a:pt x="103325" y="301208"/>
                  </a:lnTo>
                  <a:lnTo>
                    <a:pt x="144805" y="318551"/>
                  </a:lnTo>
                  <a:lnTo>
                    <a:pt x="187460" y="324063"/>
                  </a:lnTo>
                  <a:lnTo>
                    <a:pt x="237465" y="317520"/>
                  </a:lnTo>
                  <a:lnTo>
                    <a:pt x="291794" y="301574"/>
                  </a:lnTo>
                  <a:lnTo>
                    <a:pt x="317970" y="285627"/>
                  </a:lnTo>
                  <a:lnTo>
                    <a:pt x="330085" y="269665"/>
                  </a:lnTo>
                  <a:lnTo>
                    <a:pt x="347396" y="230822"/>
                  </a:lnTo>
                  <a:lnTo>
                    <a:pt x="353674" y="179779"/>
                  </a:lnTo>
                  <a:lnTo>
                    <a:pt x="351795" y="120823"/>
                  </a:lnTo>
                  <a:lnTo>
                    <a:pt x="340557" y="85712"/>
                  </a:lnTo>
                  <a:lnTo>
                    <a:pt x="315799" y="47997"/>
                  </a:lnTo>
                  <a:lnTo>
                    <a:pt x="295317" y="25270"/>
                  </a:lnTo>
                  <a:lnTo>
                    <a:pt x="281413" y="17080"/>
                  </a:lnTo>
                  <a:lnTo>
                    <a:pt x="26046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38114" y="4769409"/>
              <a:ext cx="621182" cy="63172"/>
            </a:xfrm>
            <a:custGeom>
              <a:avLst/>
              <a:gdLst/>
              <a:ahLst/>
              <a:cxnLst/>
              <a:rect l="0" t="0" r="0" b="0"/>
              <a:pathLst>
                <a:path w="621182" h="63172">
                  <a:moveTo>
                    <a:pt x="621181" y="63171"/>
                  </a:moveTo>
                  <a:lnTo>
                    <a:pt x="593625" y="55936"/>
                  </a:lnTo>
                  <a:lnTo>
                    <a:pt x="537402" y="50174"/>
                  </a:lnTo>
                  <a:lnTo>
                    <a:pt x="480889" y="43706"/>
                  </a:lnTo>
                  <a:lnTo>
                    <a:pt x="433124" y="42586"/>
                  </a:lnTo>
                  <a:lnTo>
                    <a:pt x="381927" y="42254"/>
                  </a:lnTo>
                  <a:lnTo>
                    <a:pt x="329712" y="36566"/>
                  </a:lnTo>
                  <a:lnTo>
                    <a:pt x="277197" y="27472"/>
                  </a:lnTo>
                  <a:lnTo>
                    <a:pt x="224592" y="17368"/>
                  </a:lnTo>
                  <a:lnTo>
                    <a:pt x="171961" y="12555"/>
                  </a:lnTo>
                  <a:lnTo>
                    <a:pt x="117415" y="3693"/>
                  </a:lnTo>
                  <a:lnTo>
                    <a:pt x="59674" y="7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06611" y="4958922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8333" y="37478"/>
                  </a:lnTo>
                  <a:lnTo>
                    <a:pt x="15685" y="88902"/>
                  </a:lnTo>
                  <a:lnTo>
                    <a:pt x="19465" y="146964"/>
                  </a:lnTo>
                  <a:lnTo>
                    <a:pt x="27979" y="207495"/>
                  </a:lnTo>
                  <a:lnTo>
                    <a:pt x="30873" y="266417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990507" y="4716767"/>
            <a:ext cx="389556" cy="442197"/>
            <a:chOff x="4990507" y="4716767"/>
            <a:chExt cx="389556" cy="442197"/>
          </a:xfrm>
        </p:grpSpPr>
        <p:sp>
          <p:nvSpPr>
            <p:cNvPr id="117" name="Freeform 116"/>
            <p:cNvSpPr/>
            <p:nvPr/>
          </p:nvSpPr>
          <p:spPr>
            <a:xfrm>
              <a:off x="5232663" y="4716767"/>
              <a:ext cx="147400" cy="421140"/>
            </a:xfrm>
            <a:custGeom>
              <a:avLst/>
              <a:gdLst/>
              <a:ahLst/>
              <a:cxnLst/>
              <a:rect l="0" t="0" r="0" b="0"/>
              <a:pathLst>
                <a:path w="147400" h="421140">
                  <a:moveTo>
                    <a:pt x="147399" y="0"/>
                  </a:moveTo>
                  <a:lnTo>
                    <a:pt x="128271" y="61110"/>
                  </a:lnTo>
                  <a:lnTo>
                    <a:pt x="103185" y="121131"/>
                  </a:lnTo>
                  <a:lnTo>
                    <a:pt x="86846" y="175832"/>
                  </a:lnTo>
                  <a:lnTo>
                    <a:pt x="65421" y="231697"/>
                  </a:lnTo>
                  <a:lnTo>
                    <a:pt x="43988" y="293381"/>
                  </a:lnTo>
                  <a:lnTo>
                    <a:pt x="24460" y="354656"/>
                  </a:lnTo>
                  <a:lnTo>
                    <a:pt x="5525" y="406274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90507" y="4737823"/>
              <a:ext cx="126344" cy="421141"/>
            </a:xfrm>
            <a:custGeom>
              <a:avLst/>
              <a:gdLst/>
              <a:ahLst/>
              <a:cxnLst/>
              <a:rect l="0" t="0" r="0" b="0"/>
              <a:pathLst>
                <a:path w="126344" h="421141">
                  <a:moveTo>
                    <a:pt x="126343" y="0"/>
                  </a:moveTo>
                  <a:lnTo>
                    <a:pt x="106557" y="48931"/>
                  </a:lnTo>
                  <a:lnTo>
                    <a:pt x="91499" y="108062"/>
                  </a:lnTo>
                  <a:lnTo>
                    <a:pt x="73733" y="170555"/>
                  </a:lnTo>
                  <a:lnTo>
                    <a:pt x="59668" y="230612"/>
                  </a:lnTo>
                  <a:lnTo>
                    <a:pt x="45625" y="283160"/>
                  </a:lnTo>
                  <a:lnTo>
                    <a:pt x="28076" y="345677"/>
                  </a:lnTo>
                  <a:lnTo>
                    <a:pt x="5315" y="40194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5032621" y="4148228"/>
            <a:ext cx="157929" cy="368498"/>
          </a:xfrm>
          <a:custGeom>
            <a:avLst/>
            <a:gdLst/>
            <a:ahLst/>
            <a:cxnLst/>
            <a:rect l="0" t="0" r="0" b="0"/>
            <a:pathLst>
              <a:path w="157929" h="368498">
                <a:moveTo>
                  <a:pt x="157928" y="0"/>
                </a:moveTo>
                <a:lnTo>
                  <a:pt x="146750" y="11178"/>
                </a:lnTo>
                <a:lnTo>
                  <a:pt x="117495" y="73217"/>
                </a:lnTo>
                <a:lnTo>
                  <a:pt x="95440" y="129398"/>
                </a:lnTo>
                <a:lnTo>
                  <a:pt x="76129" y="189698"/>
                </a:lnTo>
                <a:lnTo>
                  <a:pt x="54856" y="242885"/>
                </a:lnTo>
                <a:lnTo>
                  <a:pt x="27863" y="304041"/>
                </a:lnTo>
                <a:lnTo>
                  <a:pt x="4478" y="357583"/>
                </a:lnTo>
                <a:lnTo>
                  <a:pt x="0" y="3684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6464497" y="4253513"/>
            <a:ext cx="168457" cy="452726"/>
          </a:xfrm>
          <a:custGeom>
            <a:avLst/>
            <a:gdLst/>
            <a:ahLst/>
            <a:cxnLst/>
            <a:rect l="0" t="0" r="0" b="0"/>
            <a:pathLst>
              <a:path w="168457" h="452726">
                <a:moveTo>
                  <a:pt x="168456" y="0"/>
                </a:moveTo>
                <a:lnTo>
                  <a:pt x="150497" y="55044"/>
                </a:lnTo>
                <a:lnTo>
                  <a:pt x="133308" y="114512"/>
                </a:lnTo>
                <a:lnTo>
                  <a:pt x="112077" y="172141"/>
                </a:lnTo>
                <a:lnTo>
                  <a:pt x="91679" y="230725"/>
                </a:lnTo>
                <a:lnTo>
                  <a:pt x="73757" y="284150"/>
                </a:lnTo>
                <a:lnTo>
                  <a:pt x="52647" y="347429"/>
                </a:lnTo>
                <a:lnTo>
                  <a:pt x="44456" y="367322"/>
                </a:lnTo>
                <a:lnTo>
                  <a:pt x="11179" y="429199"/>
                </a:lnTo>
                <a:lnTo>
                  <a:pt x="0" y="45272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6980394" y="4653596"/>
            <a:ext cx="231628" cy="136871"/>
            <a:chOff x="6980394" y="4653596"/>
            <a:chExt cx="231628" cy="136871"/>
          </a:xfrm>
        </p:grpSpPr>
        <p:sp>
          <p:nvSpPr>
            <p:cNvPr id="122" name="Freeform 121"/>
            <p:cNvSpPr/>
            <p:nvPr/>
          </p:nvSpPr>
          <p:spPr>
            <a:xfrm>
              <a:off x="7001450" y="4653596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41507" y="2195"/>
                  </a:lnTo>
                  <a:lnTo>
                    <a:pt x="84494" y="433"/>
                  </a:lnTo>
                  <a:lnTo>
                    <a:pt x="28823" y="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80394" y="477993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173010" y="10528"/>
                  </a:lnTo>
                  <a:lnTo>
                    <a:pt x="120005" y="9358"/>
                  </a:lnTo>
                  <a:lnTo>
                    <a:pt x="68288" y="2195"/>
                  </a:lnTo>
                  <a:lnTo>
                    <a:pt x="28812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7414630" y="4074903"/>
            <a:ext cx="1339135" cy="1019502"/>
            <a:chOff x="7414630" y="4074903"/>
            <a:chExt cx="1339135" cy="1019502"/>
          </a:xfrm>
        </p:grpSpPr>
        <p:sp>
          <p:nvSpPr>
            <p:cNvPr id="125" name="Freeform 124"/>
            <p:cNvSpPr/>
            <p:nvPr/>
          </p:nvSpPr>
          <p:spPr>
            <a:xfrm>
              <a:off x="7646809" y="4306155"/>
              <a:ext cx="269359" cy="605940"/>
            </a:xfrm>
            <a:custGeom>
              <a:avLst/>
              <a:gdLst/>
              <a:ahLst/>
              <a:cxnLst/>
              <a:rect l="0" t="0" r="0" b="0"/>
              <a:pathLst>
                <a:path w="269359" h="605940">
                  <a:moveTo>
                    <a:pt x="217979" y="0"/>
                  </a:moveTo>
                  <a:lnTo>
                    <a:pt x="201211" y="5589"/>
                  </a:lnTo>
                  <a:lnTo>
                    <a:pt x="186739" y="17692"/>
                  </a:lnTo>
                  <a:lnTo>
                    <a:pt x="152514" y="64115"/>
                  </a:lnTo>
                  <a:lnTo>
                    <a:pt x="125976" y="127594"/>
                  </a:lnTo>
                  <a:lnTo>
                    <a:pt x="100173" y="188060"/>
                  </a:lnTo>
                  <a:lnTo>
                    <a:pt x="77682" y="245811"/>
                  </a:lnTo>
                  <a:lnTo>
                    <a:pt x="57015" y="304422"/>
                  </a:lnTo>
                  <a:lnTo>
                    <a:pt x="39056" y="357850"/>
                  </a:lnTo>
                  <a:lnTo>
                    <a:pt x="24969" y="411238"/>
                  </a:lnTo>
                  <a:lnTo>
                    <a:pt x="10920" y="468534"/>
                  </a:lnTo>
                  <a:lnTo>
                    <a:pt x="0" y="521099"/>
                  </a:lnTo>
                  <a:lnTo>
                    <a:pt x="924" y="563841"/>
                  </a:lnTo>
                  <a:lnTo>
                    <a:pt x="3086" y="575936"/>
                  </a:lnTo>
                  <a:lnTo>
                    <a:pt x="8036" y="585168"/>
                  </a:lnTo>
                  <a:lnTo>
                    <a:pt x="22895" y="598547"/>
                  </a:lnTo>
                  <a:lnTo>
                    <a:pt x="47437" y="605273"/>
                  </a:lnTo>
                  <a:lnTo>
                    <a:pt x="87899" y="605939"/>
                  </a:lnTo>
                  <a:lnTo>
                    <a:pt x="133013" y="595684"/>
                  </a:lnTo>
                  <a:lnTo>
                    <a:pt x="174549" y="566752"/>
                  </a:lnTo>
                  <a:lnTo>
                    <a:pt x="236557" y="504545"/>
                  </a:lnTo>
                  <a:lnTo>
                    <a:pt x="250802" y="482775"/>
                  </a:lnTo>
                  <a:lnTo>
                    <a:pt x="264229" y="444212"/>
                  </a:lnTo>
                  <a:lnTo>
                    <a:pt x="269358" y="389259"/>
                  </a:lnTo>
                  <a:lnTo>
                    <a:pt x="267721" y="362517"/>
                  </a:lnTo>
                  <a:lnTo>
                    <a:pt x="253643" y="328901"/>
                  </a:lnTo>
                  <a:lnTo>
                    <a:pt x="241238" y="311515"/>
                  </a:lnTo>
                  <a:lnTo>
                    <a:pt x="221687" y="302228"/>
                  </a:lnTo>
                  <a:lnTo>
                    <a:pt x="198570" y="299270"/>
                  </a:lnTo>
                  <a:lnTo>
                    <a:pt x="176597" y="301855"/>
                  </a:lnTo>
                  <a:lnTo>
                    <a:pt x="144496" y="315476"/>
                  </a:lnTo>
                  <a:lnTo>
                    <a:pt x="88550" y="372384"/>
                  </a:lnTo>
                  <a:lnTo>
                    <a:pt x="48390" y="429670"/>
                  </a:lnTo>
                  <a:lnTo>
                    <a:pt x="38994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317513" y="4348269"/>
              <a:ext cx="31586" cy="536955"/>
            </a:xfrm>
            <a:custGeom>
              <a:avLst/>
              <a:gdLst/>
              <a:ahLst/>
              <a:cxnLst/>
              <a:rect l="0" t="0" r="0" b="0"/>
              <a:pathLst>
                <a:path w="31586" h="536955">
                  <a:moveTo>
                    <a:pt x="31585" y="0"/>
                  </a:moveTo>
                  <a:lnTo>
                    <a:pt x="31585" y="54145"/>
                  </a:lnTo>
                  <a:lnTo>
                    <a:pt x="31585" y="101441"/>
                  </a:lnTo>
                  <a:lnTo>
                    <a:pt x="28465" y="163028"/>
                  </a:lnTo>
                  <a:lnTo>
                    <a:pt x="24349" y="208157"/>
                  </a:lnTo>
                  <a:lnTo>
                    <a:pt x="22032" y="270687"/>
                  </a:lnTo>
                  <a:lnTo>
                    <a:pt x="21345" y="322229"/>
                  </a:lnTo>
                  <a:lnTo>
                    <a:pt x="19972" y="377405"/>
                  </a:lnTo>
                  <a:lnTo>
                    <a:pt x="12741" y="435508"/>
                  </a:lnTo>
                  <a:lnTo>
                    <a:pt x="5376" y="491439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24207" y="4390383"/>
              <a:ext cx="214364" cy="322846"/>
            </a:xfrm>
            <a:custGeom>
              <a:avLst/>
              <a:gdLst/>
              <a:ahLst/>
              <a:cxnLst/>
              <a:rect l="0" t="0" r="0" b="0"/>
              <a:pathLst>
                <a:path w="214364" h="322846">
                  <a:moveTo>
                    <a:pt x="214363" y="263213"/>
                  </a:moveTo>
                  <a:lnTo>
                    <a:pt x="150935" y="281171"/>
                  </a:lnTo>
                  <a:lnTo>
                    <a:pt x="98515" y="298362"/>
                  </a:lnTo>
                  <a:lnTo>
                    <a:pt x="48023" y="318422"/>
                  </a:lnTo>
                  <a:lnTo>
                    <a:pt x="20721" y="322845"/>
                  </a:lnTo>
                  <a:lnTo>
                    <a:pt x="11569" y="319345"/>
                  </a:lnTo>
                  <a:lnTo>
                    <a:pt x="5468" y="312333"/>
                  </a:lnTo>
                  <a:lnTo>
                    <a:pt x="1400" y="302978"/>
                  </a:lnTo>
                  <a:lnTo>
                    <a:pt x="0" y="280106"/>
                  </a:lnTo>
                  <a:lnTo>
                    <a:pt x="8633" y="232884"/>
                  </a:lnTo>
                  <a:lnTo>
                    <a:pt x="33358" y="176030"/>
                  </a:lnTo>
                  <a:lnTo>
                    <a:pt x="54606" y="122249"/>
                  </a:lnTo>
                  <a:lnTo>
                    <a:pt x="65693" y="67735"/>
                  </a:lnTo>
                  <a:lnTo>
                    <a:pt x="74815" y="25078"/>
                  </a:lnTo>
                  <a:lnTo>
                    <a:pt x="77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14630" y="4074903"/>
              <a:ext cx="1339135" cy="1019502"/>
            </a:xfrm>
            <a:custGeom>
              <a:avLst/>
              <a:gdLst/>
              <a:ahLst/>
              <a:cxnLst/>
              <a:rect l="0" t="0" r="0" b="0"/>
              <a:pathLst>
                <a:path w="1339135" h="1019502">
                  <a:moveTo>
                    <a:pt x="871297" y="20682"/>
                  </a:moveTo>
                  <a:lnTo>
                    <a:pt x="807847" y="3894"/>
                  </a:lnTo>
                  <a:lnTo>
                    <a:pt x="759171" y="890"/>
                  </a:lnTo>
                  <a:lnTo>
                    <a:pt x="700814" y="0"/>
                  </a:lnTo>
                  <a:lnTo>
                    <a:pt x="642579" y="906"/>
                  </a:lnTo>
                  <a:lnTo>
                    <a:pt x="586563" y="11100"/>
                  </a:lnTo>
                  <a:lnTo>
                    <a:pt x="524012" y="27826"/>
                  </a:lnTo>
                  <a:lnTo>
                    <a:pt x="462324" y="50854"/>
                  </a:lnTo>
                  <a:lnTo>
                    <a:pt x="405139" y="81009"/>
                  </a:lnTo>
                  <a:lnTo>
                    <a:pt x="379846" y="91948"/>
                  </a:lnTo>
                  <a:lnTo>
                    <a:pt x="324261" y="131973"/>
                  </a:lnTo>
                  <a:lnTo>
                    <a:pt x="268112" y="176281"/>
                  </a:lnTo>
                  <a:lnTo>
                    <a:pt x="220006" y="211815"/>
                  </a:lnTo>
                  <a:lnTo>
                    <a:pt x="164554" y="273508"/>
                  </a:lnTo>
                  <a:lnTo>
                    <a:pt x="113070" y="329147"/>
                  </a:lnTo>
                  <a:lnTo>
                    <a:pt x="68986" y="388206"/>
                  </a:lnTo>
                  <a:lnTo>
                    <a:pt x="38296" y="441694"/>
                  </a:lnTo>
                  <a:lnTo>
                    <a:pt x="15178" y="504982"/>
                  </a:lnTo>
                  <a:lnTo>
                    <a:pt x="2151" y="550614"/>
                  </a:lnTo>
                  <a:lnTo>
                    <a:pt x="0" y="603908"/>
                  </a:lnTo>
                  <a:lnTo>
                    <a:pt x="6252" y="660643"/>
                  </a:lnTo>
                  <a:lnTo>
                    <a:pt x="21964" y="719273"/>
                  </a:lnTo>
                  <a:lnTo>
                    <a:pt x="52841" y="780897"/>
                  </a:lnTo>
                  <a:lnTo>
                    <a:pt x="94748" y="835589"/>
                  </a:lnTo>
                  <a:lnTo>
                    <a:pt x="134808" y="877182"/>
                  </a:lnTo>
                  <a:lnTo>
                    <a:pt x="190987" y="913994"/>
                  </a:lnTo>
                  <a:lnTo>
                    <a:pt x="249262" y="939035"/>
                  </a:lnTo>
                  <a:lnTo>
                    <a:pt x="305766" y="965902"/>
                  </a:lnTo>
                  <a:lnTo>
                    <a:pt x="366109" y="985486"/>
                  </a:lnTo>
                  <a:lnTo>
                    <a:pt x="428659" y="999771"/>
                  </a:lnTo>
                  <a:lnTo>
                    <a:pt x="472188" y="1006824"/>
                  </a:lnTo>
                  <a:lnTo>
                    <a:pt x="518830" y="1013858"/>
                  </a:lnTo>
                  <a:lnTo>
                    <a:pt x="566856" y="1017764"/>
                  </a:lnTo>
                  <a:lnTo>
                    <a:pt x="611987" y="1019501"/>
                  </a:lnTo>
                  <a:lnTo>
                    <a:pt x="662534" y="1019308"/>
                  </a:lnTo>
                  <a:lnTo>
                    <a:pt x="714766" y="1012475"/>
                  </a:lnTo>
                  <a:lnTo>
                    <a:pt x="776508" y="1002234"/>
                  </a:lnTo>
                  <a:lnTo>
                    <a:pt x="829870" y="989085"/>
                  </a:lnTo>
                  <a:lnTo>
                    <a:pt x="892228" y="971728"/>
                  </a:lnTo>
                  <a:lnTo>
                    <a:pt x="953891" y="948616"/>
                  </a:lnTo>
                  <a:lnTo>
                    <a:pt x="1016286" y="926783"/>
                  </a:lnTo>
                  <a:lnTo>
                    <a:pt x="1071513" y="901045"/>
                  </a:lnTo>
                  <a:lnTo>
                    <a:pt x="1133146" y="863356"/>
                  </a:lnTo>
                  <a:lnTo>
                    <a:pt x="1187533" y="823785"/>
                  </a:lnTo>
                  <a:lnTo>
                    <a:pt x="1237534" y="776926"/>
                  </a:lnTo>
                  <a:lnTo>
                    <a:pt x="1283206" y="713993"/>
                  </a:lnTo>
                  <a:lnTo>
                    <a:pt x="1315346" y="661319"/>
                  </a:lnTo>
                  <a:lnTo>
                    <a:pt x="1330714" y="602509"/>
                  </a:lnTo>
                  <a:lnTo>
                    <a:pt x="1339134" y="545975"/>
                  </a:lnTo>
                  <a:lnTo>
                    <a:pt x="1335259" y="490490"/>
                  </a:lnTo>
                  <a:lnTo>
                    <a:pt x="1326702" y="433626"/>
                  </a:lnTo>
                  <a:lnTo>
                    <a:pt x="1315588" y="394160"/>
                  </a:lnTo>
                  <a:lnTo>
                    <a:pt x="1284032" y="333556"/>
                  </a:lnTo>
                  <a:lnTo>
                    <a:pt x="1244277" y="271269"/>
                  </a:lnTo>
                  <a:lnTo>
                    <a:pt x="1182335" y="207949"/>
                  </a:lnTo>
                  <a:lnTo>
                    <a:pt x="1124965" y="166168"/>
                  </a:lnTo>
                  <a:lnTo>
                    <a:pt x="1073656" y="133995"/>
                  </a:lnTo>
                  <a:lnTo>
                    <a:pt x="1018461" y="105110"/>
                  </a:lnTo>
                  <a:lnTo>
                    <a:pt x="962498" y="76874"/>
                  </a:lnTo>
                  <a:lnTo>
                    <a:pt x="899147" y="57171"/>
                  </a:lnTo>
                  <a:lnTo>
                    <a:pt x="837241" y="42015"/>
                  </a:lnTo>
                  <a:lnTo>
                    <a:pt x="786337" y="34412"/>
                  </a:lnTo>
                  <a:lnTo>
                    <a:pt x="734210" y="32159"/>
                  </a:lnTo>
                  <a:lnTo>
                    <a:pt x="678601" y="31492"/>
                  </a:lnTo>
                  <a:lnTo>
                    <a:pt x="618613" y="31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2014-03-11T15:45:52Z</dcterms:created>
  <dcterms:modified xsi:type="dcterms:W3CDTF">2014-03-11T15:46:09Z</dcterms:modified>
</cp:coreProperties>
</file>